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heme/themeOverride2.xml" ContentType="application/vnd.openxmlformats-officedocument.themeOverr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0" r:id="rId3"/>
    <p:sldId id="271" r:id="rId4"/>
    <p:sldId id="272" r:id="rId5"/>
    <p:sldId id="286" r:id="rId6"/>
    <p:sldId id="273" r:id="rId7"/>
    <p:sldId id="274" r:id="rId8"/>
    <p:sldId id="276" r:id="rId9"/>
    <p:sldId id="277" r:id="rId10"/>
    <p:sldId id="282" r:id="rId11"/>
    <p:sldId id="280" r:id="rId12"/>
    <p:sldId id="275" r:id="rId13"/>
    <p:sldId id="281" r:id="rId14"/>
    <p:sldId id="283" r:id="rId15"/>
    <p:sldId id="284" r:id="rId16"/>
    <p:sldId id="285" r:id="rId17"/>
    <p:sldId id="288" r:id="rId18"/>
    <p:sldId id="287" r:id="rId19"/>
    <p:sldId id="261" r:id="rId20"/>
  </p:sldIdLst>
  <p:sldSz cx="12192000" cy="6858000"/>
  <p:notesSz cx="6858000" cy="9144000"/>
  <p:custDataLst>
    <p:tags r:id="rId2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FFC000"/>
    <a:srgbClr val="A5A5A5"/>
    <a:srgbClr val="ED7D31"/>
    <a:srgbClr val="5B9BD5"/>
    <a:srgbClr val="045BC4"/>
    <a:srgbClr val="0077D9"/>
    <a:srgbClr val="000058"/>
    <a:srgbClr val="000099"/>
    <a:srgbClr val="A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FD4203-D9ED-440C-90F0-E44693686A18}" v="111" dt="2018-07-30T02:23:45.0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5" autoAdjust="0"/>
    <p:restoredTop sz="96182" autoAdjust="0"/>
  </p:normalViewPr>
  <p:slideViewPr>
    <p:cSldViewPr snapToGrid="0">
      <p:cViewPr varScale="1">
        <p:scale>
          <a:sx n="83" d="100"/>
          <a:sy n="83" d="100"/>
        </p:scale>
        <p:origin x="209" y="55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 showGuides="1">
      <p:cViewPr varScale="1">
        <p:scale>
          <a:sx n="63" d="100"/>
          <a:sy n="63" d="100"/>
        </p:scale>
        <p:origin x="2287" y="51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B9A56829-66AA-42AA-918E-5C6DB1AE50A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41084A9-BC5C-4420-B17C-51E328D4557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78E0E4-DC06-4041-AFA7-BB6F527FFA3F}" type="datetimeFigureOut">
              <a:rPr lang="zh-CN" altLang="en-US" smtClean="0"/>
              <a:t>2020/3/10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D6F2124-7B35-4E59-B9E8-DB09EE1408A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2BF8FFE-D997-4E34-9A01-CD2014B952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4B7432-8BB0-4EFA-A417-EFCDC17B28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1553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6D8963-CFCD-4740-AF60-049850373CDF}" type="datetimeFigureOut">
              <a:rPr lang="zh-CN" altLang="en-US" smtClean="0"/>
              <a:t>2020/3/10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6FDB6-6D2B-46C1-9FA1-D82906A37C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4981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îsḻiḍê">
            <a:extLst>
              <a:ext uri="{FF2B5EF4-FFF2-40B4-BE49-F238E27FC236}">
                <a16:creationId xmlns:a16="http://schemas.microsoft.com/office/drawing/2014/main" id="{0254460A-3F7B-4DE7-9901-2CF8DC313426}"/>
              </a:ext>
            </a:extLst>
          </p:cNvPr>
          <p:cNvSpPr/>
          <p:nvPr userDrawn="1"/>
        </p:nvSpPr>
        <p:spPr>
          <a:xfrm>
            <a:off x="1" y="0"/>
            <a:ext cx="12191999" cy="6858000"/>
          </a:xfrm>
          <a:prstGeom prst="rect">
            <a:avLst/>
          </a:prstGeom>
          <a:blipFill>
            <a:blip r:embed="rId2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íś1iḑe">
            <a:extLst>
              <a:ext uri="{FF2B5EF4-FFF2-40B4-BE49-F238E27FC236}">
                <a16:creationId xmlns:a16="http://schemas.microsoft.com/office/drawing/2014/main" id="{423C7D28-4BF2-48BE-88A6-AE217677F585}"/>
              </a:ext>
            </a:extLst>
          </p:cNvPr>
          <p:cNvSpPr/>
          <p:nvPr userDrawn="1"/>
        </p:nvSpPr>
        <p:spPr>
          <a:xfrm>
            <a:off x="3294743" y="0"/>
            <a:ext cx="8897257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7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801" name="副标题 9800"/>
          <p:cNvSpPr>
            <a:spLocks noGrp="1"/>
          </p:cNvSpPr>
          <p:nvPr userDrawn="1">
            <p:ph type="subTitle" idx="1" hasCustomPrompt="1"/>
          </p:nvPr>
        </p:nvSpPr>
        <p:spPr>
          <a:xfrm>
            <a:off x="4699000" y="4407976"/>
            <a:ext cx="6517734" cy="558799"/>
          </a:xfrm>
        </p:spPr>
        <p:txBody>
          <a:bodyPr anchor="t">
            <a:normAutofit/>
          </a:bodyPr>
          <a:lstStyle>
            <a:lvl1pPr marL="0" indent="0" algn="r">
              <a:buNone/>
              <a:defRPr sz="1600">
                <a:solidFill>
                  <a:schemeClr val="accent1"/>
                </a:solidFill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802" name="标题 9801"/>
          <p:cNvSpPr>
            <a:spLocks noGrp="1"/>
          </p:cNvSpPr>
          <p:nvPr userDrawn="1">
            <p:ph type="ctrTitle" hasCustomPrompt="1"/>
          </p:nvPr>
        </p:nvSpPr>
        <p:spPr>
          <a:xfrm>
            <a:off x="4699000" y="2450024"/>
            <a:ext cx="6517734" cy="1701062"/>
          </a:xfrm>
        </p:spPr>
        <p:txBody>
          <a:bodyPr anchor="b">
            <a:normAutofit/>
          </a:bodyPr>
          <a:lstStyle>
            <a:lvl1pPr algn="r"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zh-CN" altLang="en-US" dirty="0"/>
          </a:p>
        </p:txBody>
      </p:sp>
      <p:sp>
        <p:nvSpPr>
          <p:cNvPr id="12" name="文本占位符 11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4699000" y="5467981"/>
            <a:ext cx="6517734" cy="296271"/>
          </a:xfrm>
        </p:spPr>
        <p:txBody>
          <a:bodyPr vert="horz" anchor="ctr">
            <a:noAutofit/>
          </a:bodyPr>
          <a:lstStyle>
            <a:lvl1pPr marL="0" indent="0" algn="r">
              <a:buNone/>
              <a:defRPr sz="1400" b="0">
                <a:solidFill>
                  <a:schemeClr val="accent1"/>
                </a:solidFill>
              </a:defRPr>
            </a:lvl1pPr>
            <a:lvl2pPr marL="457177" indent="0">
              <a:buNone/>
              <a:defRPr/>
            </a:lvl2pPr>
            <a:lvl3pPr marL="914353" indent="0">
              <a:buNone/>
              <a:defRPr/>
            </a:lvl3pPr>
            <a:lvl4pPr marL="1371531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 altLang="zh-CN" dirty="0"/>
              <a:t>Signature</a:t>
            </a:r>
          </a:p>
        </p:txBody>
      </p:sp>
      <p:sp>
        <p:nvSpPr>
          <p:cNvPr id="13" name="文本占位符 12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699000" y="5764252"/>
            <a:ext cx="6517734" cy="296271"/>
          </a:xfrm>
        </p:spPr>
        <p:txBody>
          <a:bodyPr vert="horz" anchor="ctr">
            <a:noAutofit/>
          </a:bodyPr>
          <a:lstStyle>
            <a:lvl1pPr marL="0" indent="0" algn="r">
              <a:buNone/>
              <a:defRPr sz="1400" b="0">
                <a:solidFill>
                  <a:schemeClr val="accent1"/>
                </a:solidFill>
              </a:defRPr>
            </a:lvl1pPr>
            <a:lvl2pPr marL="457177" indent="0">
              <a:buNone/>
              <a:defRPr/>
            </a:lvl2pPr>
            <a:lvl3pPr marL="914353" indent="0">
              <a:buNone/>
              <a:defRPr/>
            </a:lvl3pPr>
            <a:lvl4pPr marL="1371531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 altLang="zh-CN" dirty="0"/>
              <a:t>Date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825868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íṥḻîḑé">
            <a:extLst>
              <a:ext uri="{FF2B5EF4-FFF2-40B4-BE49-F238E27FC236}">
                <a16:creationId xmlns:a16="http://schemas.microsoft.com/office/drawing/2014/main" id="{51087B30-14DB-41D4-88A7-0CC978DE5A35}"/>
              </a:ext>
            </a:extLst>
          </p:cNvPr>
          <p:cNvSpPr/>
          <p:nvPr userDrawn="1"/>
        </p:nvSpPr>
        <p:spPr>
          <a:xfrm>
            <a:off x="1" y="2657929"/>
            <a:ext cx="12191999" cy="2289098"/>
          </a:xfrm>
          <a:prstGeom prst="rect">
            <a:avLst/>
          </a:prstGeom>
          <a:blipFill>
            <a:blip r:embed="rId2"/>
            <a:srcRect/>
            <a:stretch>
              <a:fillRect t="-162490" b="-37104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íṥḷíḍé">
            <a:extLst>
              <a:ext uri="{FF2B5EF4-FFF2-40B4-BE49-F238E27FC236}">
                <a16:creationId xmlns:a16="http://schemas.microsoft.com/office/drawing/2014/main" id="{984605E2-9A94-487C-BF77-1CCAA8FD2444}"/>
              </a:ext>
            </a:extLst>
          </p:cNvPr>
          <p:cNvSpPr/>
          <p:nvPr userDrawn="1"/>
        </p:nvSpPr>
        <p:spPr>
          <a:xfrm>
            <a:off x="3294743" y="2657928"/>
            <a:ext cx="8897257" cy="2289099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49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标题 19"/>
          <p:cNvSpPr>
            <a:spLocks noGrp="1"/>
          </p:cNvSpPr>
          <p:nvPr userDrawn="1">
            <p:ph type="title"/>
          </p:nvPr>
        </p:nvSpPr>
        <p:spPr>
          <a:xfrm>
            <a:off x="5488999" y="2981325"/>
            <a:ext cx="3756602" cy="895350"/>
          </a:xfrm>
        </p:spPr>
        <p:txBody>
          <a:bodyPr anchor="b">
            <a:normAutofit/>
          </a:bodyPr>
          <a:lstStyle>
            <a:lvl1pPr algn="r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zh-CN" altLang="en-US" dirty="0"/>
          </a:p>
        </p:txBody>
      </p:sp>
      <p:sp>
        <p:nvSpPr>
          <p:cNvPr id="21" name="文本占位符 20"/>
          <p:cNvSpPr>
            <a:spLocks noGrp="1"/>
          </p:cNvSpPr>
          <p:nvPr userDrawn="1">
            <p:ph type="body" idx="1"/>
          </p:nvPr>
        </p:nvSpPr>
        <p:spPr>
          <a:xfrm>
            <a:off x="5490115" y="3876675"/>
            <a:ext cx="3756602" cy="593725"/>
          </a:xfrm>
        </p:spPr>
        <p:txBody>
          <a:bodyPr anchor="t">
            <a:normAutofit/>
          </a:bodyPr>
          <a:lstStyle>
            <a:lvl1pPr marL="0" indent="0" algn="r">
              <a:lnSpc>
                <a:spcPct val="150000"/>
              </a:lnSpc>
              <a:spcBef>
                <a:spcPts val="0"/>
              </a:spcBef>
              <a:buNone/>
              <a:defRPr sz="1100">
                <a:solidFill>
                  <a:schemeClr val="accent1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33342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888B6D7-9D3F-49D7-BACE-73A9D1149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AC997A4-1DD8-4731-B9FD-42398A20F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请在插入菜单</a:t>
            </a:r>
            <a:r>
              <a:rPr lang="en-US" altLang="zh-CN"/>
              <a:t>—</a:t>
            </a:r>
            <a:r>
              <a:rPr lang="zh-CN" altLang="en-US"/>
              <a:t>页 眉和页脚中修改此文本</a:t>
            </a:r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BA9825E-1876-42AD-ABCF-E0E100F35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标题 5">
            <a:extLst>
              <a:ext uri="{FF2B5EF4-FFF2-40B4-BE49-F238E27FC236}">
                <a16:creationId xmlns:a16="http://schemas.microsoft.com/office/drawing/2014/main" id="{D124F9DB-C87A-423F-9657-38C7A29014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8" name="内容占位符 7">
            <a:extLst>
              <a:ext uri="{FF2B5EF4-FFF2-40B4-BE49-F238E27FC236}">
                <a16:creationId xmlns:a16="http://schemas.microsoft.com/office/drawing/2014/main" id="{2070191C-4093-409C-8FD5-7369A79637A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69925" y="1130299"/>
            <a:ext cx="10850563" cy="5006975"/>
          </a:xfrm>
        </p:spPr>
        <p:txBody>
          <a:bodyPr anchor="ctr">
            <a:normAutofit/>
          </a:bodyPr>
          <a:lstStyle>
            <a:lvl1pPr>
              <a:defRPr sz="6600"/>
            </a:lvl1pPr>
            <a:lvl2pPr>
              <a:defRPr sz="6000"/>
            </a:lvl2pPr>
            <a:lvl3pPr>
              <a:defRPr sz="5400"/>
            </a:lvl3pPr>
            <a:lvl4pPr>
              <a:defRPr sz="4800"/>
            </a:lvl4pPr>
            <a:lvl5pPr>
              <a:defRPr sz="4800"/>
            </a:lvl5pPr>
          </a:lstStyle>
          <a:p>
            <a:pPr lvl="0"/>
            <a:r>
              <a:rPr lang="en-US" altLang="zh-CN" dirty="0"/>
              <a:t>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77593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userDrawn="1">
  <p:cSld name="仅标题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21C7A1C-3684-4AAF-A408-C63B6CB641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Click to edit Master title style</a:t>
            </a:r>
            <a:endParaRPr lang="en-US" dirty="0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986EA5F-D77D-4318-90E9-C04AA8ADC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0832621-D9D9-445E-BFF9-F8348FA1E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请在插入菜单</a:t>
            </a:r>
            <a:r>
              <a:rPr lang="en-US" altLang="zh-CN"/>
              <a:t>—</a:t>
            </a:r>
            <a:r>
              <a:rPr lang="zh-CN" altLang="en-US"/>
              <a:t>页 眉和页脚中修改此文本</a:t>
            </a:r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371151B-F790-4A9F-962F-B8718A956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417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7728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îsľïďe">
            <a:extLst>
              <a:ext uri="{FF2B5EF4-FFF2-40B4-BE49-F238E27FC236}">
                <a16:creationId xmlns:a16="http://schemas.microsoft.com/office/drawing/2014/main" id="{BF0241A7-15F3-4370-944F-C8F769FD85F0}"/>
              </a:ext>
            </a:extLst>
          </p:cNvPr>
          <p:cNvSpPr/>
          <p:nvPr userDrawn="1"/>
        </p:nvSpPr>
        <p:spPr>
          <a:xfrm>
            <a:off x="1" y="0"/>
            <a:ext cx="12191999" cy="6858000"/>
          </a:xfrm>
          <a:prstGeom prst="rect">
            <a:avLst/>
          </a:prstGeom>
          <a:blipFill>
            <a:blip r:embed="rId2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ïṡliḋè">
            <a:extLst>
              <a:ext uri="{FF2B5EF4-FFF2-40B4-BE49-F238E27FC236}">
                <a16:creationId xmlns:a16="http://schemas.microsoft.com/office/drawing/2014/main" id="{857187B9-AA3A-4EA9-96AC-4F4BB9CE4F05}"/>
              </a:ext>
            </a:extLst>
          </p:cNvPr>
          <p:cNvSpPr/>
          <p:nvPr userDrawn="1"/>
        </p:nvSpPr>
        <p:spPr>
          <a:xfrm>
            <a:off x="3294743" y="0"/>
            <a:ext cx="8897257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7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标题 12"/>
          <p:cNvSpPr>
            <a:spLocks noGrp="1"/>
          </p:cNvSpPr>
          <p:nvPr userDrawn="1">
            <p:ph type="ctrTitle" hasCustomPrompt="1"/>
          </p:nvPr>
        </p:nvSpPr>
        <p:spPr>
          <a:xfrm>
            <a:off x="3708400" y="2074863"/>
            <a:ext cx="7810498" cy="1621509"/>
          </a:xfrm>
        </p:spPr>
        <p:txBody>
          <a:bodyPr anchor="b">
            <a:normAutofit/>
          </a:bodyPr>
          <a:lstStyle>
            <a:lvl1pPr marL="0" indent="0" algn="r">
              <a:buFont typeface="Arial" panose="020B0604020202020204" pitchFamily="34" charset="0"/>
              <a:buNone/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15" name="文本占位符 14"/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3708400" y="4381099"/>
            <a:ext cx="7810498" cy="31087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r">
              <a:buNone/>
              <a:defRPr lang="zh-CN" altLang="en-US" sz="1400" smtClean="0">
                <a:solidFill>
                  <a:schemeClr val="accent1"/>
                </a:solidFill>
              </a:defRPr>
            </a:lvl1pPr>
            <a:lvl2pPr>
              <a:defRPr lang="zh-CN" altLang="en-US" sz="2000" smtClean="0"/>
            </a:lvl2pPr>
            <a:lvl3pPr>
              <a:defRPr lang="zh-CN" altLang="en-US" sz="1800" smtClean="0"/>
            </a:lvl3pPr>
            <a:lvl4pPr>
              <a:defRPr lang="zh-CN" altLang="en-US" sz="1600" smtClean="0"/>
            </a:lvl4pPr>
            <a:lvl5pPr>
              <a:defRPr lang="zh-CN" altLang="en-US" sz="1600"/>
            </a:lvl5pPr>
          </a:lstStyle>
          <a:p>
            <a:pPr marL="228589" marR="0" lvl="0" indent="-228589" fontAlgn="auto">
              <a:spcAft>
                <a:spcPts val="0"/>
              </a:spcAft>
              <a:buClrTx/>
              <a:buSzTx/>
              <a:tabLst/>
            </a:pPr>
            <a:r>
              <a:rPr lang="en-US" altLang="zh-CN" dirty="0"/>
              <a:t>Data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05EBDA4F-7210-4CAE-8333-80DB24212E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08402" y="4084828"/>
            <a:ext cx="7810498" cy="296271"/>
          </a:xfrm>
        </p:spPr>
        <p:txBody>
          <a:bodyPr vert="horz" anchor="ctr">
            <a:noAutofit/>
          </a:bodyPr>
          <a:lstStyle>
            <a:lvl1pPr marL="0" indent="0" algn="r">
              <a:buNone/>
              <a:defRPr sz="1400" b="0">
                <a:solidFill>
                  <a:schemeClr val="accent1"/>
                </a:solidFill>
              </a:defRPr>
            </a:lvl1pPr>
            <a:lvl2pPr marL="457177" indent="0">
              <a:buNone/>
              <a:defRPr/>
            </a:lvl2pPr>
            <a:lvl3pPr marL="914353" indent="0">
              <a:buNone/>
              <a:defRPr/>
            </a:lvl3pPr>
            <a:lvl4pPr marL="1371531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 altLang="zh-CN" dirty="0"/>
              <a:t>Signature</a:t>
            </a:r>
          </a:p>
        </p:txBody>
      </p:sp>
    </p:spTree>
    <p:extLst>
      <p:ext uri="{BB962C8B-B14F-4D97-AF65-F5344CB8AC3E}">
        <p14:creationId xmlns:p14="http://schemas.microsoft.com/office/powerpoint/2010/main" val="23786584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69924" y="1"/>
            <a:ext cx="10850563" cy="10286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69924" y="1123950"/>
            <a:ext cx="10850563" cy="501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zh-CN" altLang="en-US" dirty="0"/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669924" y="1028700"/>
            <a:ext cx="10850563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日期占位符 7">
            <a:extLst>
              <a:ext uri="{FF2B5EF4-FFF2-40B4-BE49-F238E27FC236}">
                <a16:creationId xmlns:a16="http://schemas.microsoft.com/office/drawing/2014/main" id="{04388434-9949-479C-A9C3-67A953F6A9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01732" y="6240463"/>
            <a:ext cx="1388536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页脚占位符 8">
            <a:extLst>
              <a:ext uri="{FF2B5EF4-FFF2-40B4-BE49-F238E27FC236}">
                <a16:creationId xmlns:a16="http://schemas.microsoft.com/office/drawing/2014/main" id="{50A5656E-7A33-4865-A262-1F96263BAA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9924" y="6240463"/>
            <a:ext cx="4140201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zh-CN" altLang="en-US"/>
              <a:t>请在插入菜单</a:t>
            </a:r>
            <a:r>
              <a:rPr lang="en-US" altLang="zh-CN"/>
              <a:t>—</a:t>
            </a:r>
            <a:r>
              <a:rPr lang="zh-CN" altLang="en-US"/>
              <a:t>页 眉和页脚中修改此文本</a:t>
            </a:r>
            <a:endParaRPr lang="zh-CN" altLang="en-US" dirty="0"/>
          </a:p>
        </p:txBody>
      </p:sp>
      <p:sp>
        <p:nvSpPr>
          <p:cNvPr id="10" name="灯片编号占位符 9">
            <a:extLst>
              <a:ext uri="{FF2B5EF4-FFF2-40B4-BE49-F238E27FC236}">
                <a16:creationId xmlns:a16="http://schemas.microsoft.com/office/drawing/2014/main" id="{5BF52F79-380E-4278-8B67-588AFE5840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599" y="6240463"/>
            <a:ext cx="2909888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D3DB80-B894-403A-B48E-6FDC1A72010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id="{E665D763-3CE9-4507-83C6-19141A889F52}"/>
              </a:ext>
            </a:extLst>
          </p:cNvPr>
          <p:cNvGrpSpPr/>
          <p:nvPr userDrawn="1"/>
        </p:nvGrpSpPr>
        <p:grpSpPr>
          <a:xfrm>
            <a:off x="776515" y="117791"/>
            <a:ext cx="783772" cy="885434"/>
            <a:chOff x="776515" y="117791"/>
            <a:chExt cx="783772" cy="885434"/>
          </a:xfrm>
        </p:grpSpPr>
        <p:sp>
          <p:nvSpPr>
            <p:cNvPr id="12" name="íSḷïďê">
              <a:extLst>
                <a:ext uri="{FF2B5EF4-FFF2-40B4-BE49-F238E27FC236}">
                  <a16:creationId xmlns:a16="http://schemas.microsoft.com/office/drawing/2014/main" id="{177A3757-AC09-48CE-A736-AD36D3563C32}"/>
                </a:ext>
              </a:extLst>
            </p:cNvPr>
            <p:cNvSpPr/>
            <p:nvPr userDrawn="1"/>
          </p:nvSpPr>
          <p:spPr bwMode="auto">
            <a:xfrm>
              <a:off x="1156923" y="831057"/>
              <a:ext cx="31155" cy="68867"/>
            </a:xfrm>
            <a:custGeom>
              <a:avLst/>
              <a:gdLst>
                <a:gd name="T0" fmla="*/ 9 w 9"/>
                <a:gd name="T1" fmla="*/ 1 h 20"/>
                <a:gd name="T2" fmla="*/ 9 w 9"/>
                <a:gd name="T3" fmla="*/ 1 h 20"/>
                <a:gd name="T4" fmla="*/ 0 w 9"/>
                <a:gd name="T5" fmla="*/ 0 h 20"/>
                <a:gd name="T6" fmla="*/ 0 w 9"/>
                <a:gd name="T7" fmla="*/ 20 h 20"/>
                <a:gd name="T8" fmla="*/ 9 w 9"/>
                <a:gd name="T9" fmla="*/ 20 h 20"/>
                <a:gd name="T10" fmla="*/ 9 w 9"/>
                <a:gd name="T11" fmla="*/ 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20">
                  <a:moveTo>
                    <a:pt x="9" y="1"/>
                  </a:moveTo>
                  <a:cubicBezTo>
                    <a:pt x="9" y="1"/>
                    <a:pt x="9" y="1"/>
                    <a:pt x="9" y="1"/>
                  </a:cubicBezTo>
                  <a:cubicBezTo>
                    <a:pt x="6" y="1"/>
                    <a:pt x="3" y="1"/>
                    <a:pt x="0" y="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9" y="20"/>
                    <a:pt x="9" y="20"/>
                    <a:pt x="9" y="20"/>
                  </a:cubicBezTo>
                  <a:lnTo>
                    <a:pt x="9" y="1"/>
                  </a:lnTo>
                  <a:close/>
                </a:path>
              </a:pathLst>
            </a:custGeom>
            <a:solidFill>
              <a:srgbClr val="5CA300">
                <a:alpha val="40000"/>
              </a:srgbClr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" name="isľíḓê">
              <a:extLst>
                <a:ext uri="{FF2B5EF4-FFF2-40B4-BE49-F238E27FC236}">
                  <a16:creationId xmlns:a16="http://schemas.microsoft.com/office/drawing/2014/main" id="{D48EBD65-D77C-4038-A973-E267FEF73939}"/>
                </a:ext>
              </a:extLst>
            </p:cNvPr>
            <p:cNvSpPr/>
            <p:nvPr userDrawn="1"/>
          </p:nvSpPr>
          <p:spPr bwMode="auto">
            <a:xfrm>
              <a:off x="1188077" y="831057"/>
              <a:ext cx="34434" cy="68867"/>
            </a:xfrm>
            <a:custGeom>
              <a:avLst/>
              <a:gdLst>
                <a:gd name="T0" fmla="*/ 0 w 10"/>
                <a:gd name="T1" fmla="*/ 1 h 20"/>
                <a:gd name="T2" fmla="*/ 0 w 10"/>
                <a:gd name="T3" fmla="*/ 20 h 20"/>
                <a:gd name="T4" fmla="*/ 10 w 10"/>
                <a:gd name="T5" fmla="*/ 20 h 20"/>
                <a:gd name="T6" fmla="*/ 10 w 10"/>
                <a:gd name="T7" fmla="*/ 0 h 20"/>
                <a:gd name="T8" fmla="*/ 1 w 10"/>
                <a:gd name="T9" fmla="*/ 1 h 20"/>
                <a:gd name="T10" fmla="*/ 0 w 10"/>
                <a:gd name="T11" fmla="*/ 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20">
                  <a:moveTo>
                    <a:pt x="0" y="1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10" y="20"/>
                    <a:pt x="10" y="20"/>
                    <a:pt x="10" y="2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7" y="1"/>
                    <a:pt x="4" y="1"/>
                    <a:pt x="1" y="1"/>
                  </a:cubicBezTo>
                  <a:cubicBezTo>
                    <a:pt x="1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569300">
                <a:alpha val="40000"/>
              </a:srgbClr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4" name="iṧliďé">
              <a:extLst>
                <a:ext uri="{FF2B5EF4-FFF2-40B4-BE49-F238E27FC236}">
                  <a16:creationId xmlns:a16="http://schemas.microsoft.com/office/drawing/2014/main" id="{FE91A16D-6B45-4F7E-B0AB-B83D250EB8DC}"/>
                </a:ext>
              </a:extLst>
            </p:cNvPr>
            <p:cNvSpPr/>
            <p:nvPr userDrawn="1"/>
          </p:nvSpPr>
          <p:spPr bwMode="auto">
            <a:xfrm>
              <a:off x="817508" y="117791"/>
              <a:ext cx="370569" cy="716545"/>
            </a:xfrm>
            <a:custGeom>
              <a:avLst/>
              <a:gdLst>
                <a:gd name="T0" fmla="*/ 106 w 107"/>
                <a:gd name="T1" fmla="*/ 1 h 209"/>
                <a:gd name="T2" fmla="*/ 27 w 107"/>
                <a:gd name="T3" fmla="*/ 118 h 209"/>
                <a:gd name="T4" fmla="*/ 61 w 107"/>
                <a:gd name="T5" fmla="*/ 178 h 209"/>
                <a:gd name="T6" fmla="*/ 98 w 107"/>
                <a:gd name="T7" fmla="*/ 208 h 209"/>
                <a:gd name="T8" fmla="*/ 107 w 107"/>
                <a:gd name="T9" fmla="*/ 209 h 209"/>
                <a:gd name="T10" fmla="*/ 107 w 107"/>
                <a:gd name="T11" fmla="*/ 209 h 209"/>
                <a:gd name="T12" fmla="*/ 107 w 107"/>
                <a:gd name="T13" fmla="*/ 206 h 209"/>
                <a:gd name="T14" fmla="*/ 107 w 107"/>
                <a:gd name="T15" fmla="*/ 1 h 209"/>
                <a:gd name="T16" fmla="*/ 106 w 107"/>
                <a:gd name="T17" fmla="*/ 1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7" h="209">
                  <a:moveTo>
                    <a:pt x="106" y="1"/>
                  </a:moveTo>
                  <a:cubicBezTo>
                    <a:pt x="36" y="0"/>
                    <a:pt x="0" y="68"/>
                    <a:pt x="27" y="118"/>
                  </a:cubicBezTo>
                  <a:cubicBezTo>
                    <a:pt x="40" y="138"/>
                    <a:pt x="51" y="158"/>
                    <a:pt x="61" y="178"/>
                  </a:cubicBezTo>
                  <a:cubicBezTo>
                    <a:pt x="71" y="198"/>
                    <a:pt x="84" y="206"/>
                    <a:pt x="98" y="208"/>
                  </a:cubicBezTo>
                  <a:cubicBezTo>
                    <a:pt x="101" y="209"/>
                    <a:pt x="104" y="209"/>
                    <a:pt x="107" y="209"/>
                  </a:cubicBezTo>
                  <a:cubicBezTo>
                    <a:pt x="107" y="209"/>
                    <a:pt x="107" y="209"/>
                    <a:pt x="107" y="209"/>
                  </a:cubicBezTo>
                  <a:cubicBezTo>
                    <a:pt x="107" y="206"/>
                    <a:pt x="107" y="206"/>
                    <a:pt x="107" y="206"/>
                  </a:cubicBezTo>
                  <a:cubicBezTo>
                    <a:pt x="107" y="1"/>
                    <a:pt x="107" y="1"/>
                    <a:pt x="107" y="1"/>
                  </a:cubicBezTo>
                  <a:cubicBezTo>
                    <a:pt x="107" y="1"/>
                    <a:pt x="106" y="1"/>
                    <a:pt x="106" y="1"/>
                  </a:cubicBezTo>
                  <a:close/>
                </a:path>
              </a:pathLst>
            </a:custGeom>
            <a:solidFill>
              <a:srgbClr val="6EB20B">
                <a:alpha val="40000"/>
              </a:srgbClr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5" name="îṩļîdè">
              <a:extLst>
                <a:ext uri="{FF2B5EF4-FFF2-40B4-BE49-F238E27FC236}">
                  <a16:creationId xmlns:a16="http://schemas.microsoft.com/office/drawing/2014/main" id="{72FE6F29-DF14-4DF6-8563-FE055DA52D16}"/>
                </a:ext>
              </a:extLst>
            </p:cNvPr>
            <p:cNvSpPr/>
            <p:nvPr userDrawn="1"/>
          </p:nvSpPr>
          <p:spPr bwMode="auto">
            <a:xfrm>
              <a:off x="1188077" y="117791"/>
              <a:ext cx="372210" cy="716545"/>
            </a:xfrm>
            <a:custGeom>
              <a:avLst/>
              <a:gdLst>
                <a:gd name="T0" fmla="*/ 2 w 108"/>
                <a:gd name="T1" fmla="*/ 1 h 209"/>
                <a:gd name="T2" fmla="*/ 0 w 108"/>
                <a:gd name="T3" fmla="*/ 1 h 209"/>
                <a:gd name="T4" fmla="*/ 0 w 108"/>
                <a:gd name="T5" fmla="*/ 206 h 209"/>
                <a:gd name="T6" fmla="*/ 0 w 108"/>
                <a:gd name="T7" fmla="*/ 209 h 209"/>
                <a:gd name="T8" fmla="*/ 1 w 108"/>
                <a:gd name="T9" fmla="*/ 209 h 209"/>
                <a:gd name="T10" fmla="*/ 10 w 108"/>
                <a:gd name="T11" fmla="*/ 208 h 209"/>
                <a:gd name="T12" fmla="*/ 47 w 108"/>
                <a:gd name="T13" fmla="*/ 178 h 209"/>
                <a:gd name="T14" fmla="*/ 80 w 108"/>
                <a:gd name="T15" fmla="*/ 118 h 209"/>
                <a:gd name="T16" fmla="*/ 2 w 108"/>
                <a:gd name="T17" fmla="*/ 1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209">
                  <a:moveTo>
                    <a:pt x="2" y="1"/>
                  </a:moveTo>
                  <a:cubicBezTo>
                    <a:pt x="1" y="1"/>
                    <a:pt x="1" y="1"/>
                    <a:pt x="0" y="1"/>
                  </a:cubicBezTo>
                  <a:cubicBezTo>
                    <a:pt x="0" y="206"/>
                    <a:pt x="0" y="206"/>
                    <a:pt x="0" y="206"/>
                  </a:cubicBezTo>
                  <a:cubicBezTo>
                    <a:pt x="0" y="209"/>
                    <a:pt x="0" y="209"/>
                    <a:pt x="0" y="209"/>
                  </a:cubicBezTo>
                  <a:cubicBezTo>
                    <a:pt x="0" y="209"/>
                    <a:pt x="1" y="209"/>
                    <a:pt x="1" y="209"/>
                  </a:cubicBezTo>
                  <a:cubicBezTo>
                    <a:pt x="4" y="209"/>
                    <a:pt x="7" y="209"/>
                    <a:pt x="10" y="208"/>
                  </a:cubicBezTo>
                  <a:cubicBezTo>
                    <a:pt x="23" y="206"/>
                    <a:pt x="37" y="198"/>
                    <a:pt x="47" y="178"/>
                  </a:cubicBezTo>
                  <a:cubicBezTo>
                    <a:pt x="56" y="158"/>
                    <a:pt x="68" y="138"/>
                    <a:pt x="80" y="118"/>
                  </a:cubicBezTo>
                  <a:cubicBezTo>
                    <a:pt x="108" y="68"/>
                    <a:pt x="72" y="0"/>
                    <a:pt x="2" y="1"/>
                  </a:cubicBezTo>
                  <a:close/>
                </a:path>
              </a:pathLst>
            </a:custGeom>
            <a:solidFill>
              <a:srgbClr val="5CA300">
                <a:alpha val="40000"/>
              </a:srgbClr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6" name="išḻîḋe">
              <a:extLst>
                <a:ext uri="{FF2B5EF4-FFF2-40B4-BE49-F238E27FC236}">
                  <a16:creationId xmlns:a16="http://schemas.microsoft.com/office/drawing/2014/main" id="{10A1B89E-02B4-43C1-AF07-F06D17B0D209}"/>
                </a:ext>
              </a:extLst>
            </p:cNvPr>
            <p:cNvSpPr/>
            <p:nvPr userDrawn="1"/>
          </p:nvSpPr>
          <p:spPr bwMode="auto">
            <a:xfrm>
              <a:off x="1048703" y="899924"/>
              <a:ext cx="139374" cy="103301"/>
            </a:xfrm>
            <a:custGeom>
              <a:avLst/>
              <a:gdLst>
                <a:gd name="T0" fmla="*/ 31 w 40"/>
                <a:gd name="T1" fmla="*/ 0 h 30"/>
                <a:gd name="T2" fmla="*/ 30 w 40"/>
                <a:gd name="T3" fmla="*/ 0 h 30"/>
                <a:gd name="T4" fmla="*/ 0 w 40"/>
                <a:gd name="T5" fmla="*/ 29 h 30"/>
                <a:gd name="T6" fmla="*/ 0 w 40"/>
                <a:gd name="T7" fmla="*/ 30 h 30"/>
                <a:gd name="T8" fmla="*/ 40 w 40"/>
                <a:gd name="T9" fmla="*/ 30 h 30"/>
                <a:gd name="T10" fmla="*/ 40 w 40"/>
                <a:gd name="T11" fmla="*/ 3 h 30"/>
                <a:gd name="T12" fmla="*/ 40 w 40"/>
                <a:gd name="T13" fmla="*/ 0 h 30"/>
                <a:gd name="T14" fmla="*/ 31 w 40"/>
                <a:gd name="T1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0" h="30">
                  <a:moveTo>
                    <a:pt x="31" y="0"/>
                  </a:moveTo>
                  <a:cubicBezTo>
                    <a:pt x="30" y="0"/>
                    <a:pt x="30" y="0"/>
                    <a:pt x="30" y="0"/>
                  </a:cubicBezTo>
                  <a:cubicBezTo>
                    <a:pt x="14" y="0"/>
                    <a:pt x="0" y="13"/>
                    <a:pt x="0" y="29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40" y="30"/>
                    <a:pt x="40" y="30"/>
                    <a:pt x="40" y="30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0"/>
                    <a:pt x="40" y="0"/>
                    <a:pt x="40" y="0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rgbClr val="5CA300">
                <a:alpha val="40000"/>
              </a:srgbClr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7" name="iṡḻïḑè">
              <a:extLst>
                <a:ext uri="{FF2B5EF4-FFF2-40B4-BE49-F238E27FC236}">
                  <a16:creationId xmlns:a16="http://schemas.microsoft.com/office/drawing/2014/main" id="{FC55B573-6C9A-4392-998B-2AD8407DF67B}"/>
                </a:ext>
              </a:extLst>
            </p:cNvPr>
            <p:cNvSpPr/>
            <p:nvPr userDrawn="1"/>
          </p:nvSpPr>
          <p:spPr bwMode="auto">
            <a:xfrm>
              <a:off x="1188077" y="899924"/>
              <a:ext cx="137734" cy="103301"/>
            </a:xfrm>
            <a:custGeom>
              <a:avLst/>
              <a:gdLst>
                <a:gd name="T0" fmla="*/ 11 w 40"/>
                <a:gd name="T1" fmla="*/ 0 h 30"/>
                <a:gd name="T2" fmla="*/ 10 w 40"/>
                <a:gd name="T3" fmla="*/ 0 h 30"/>
                <a:gd name="T4" fmla="*/ 0 w 40"/>
                <a:gd name="T5" fmla="*/ 0 h 30"/>
                <a:gd name="T6" fmla="*/ 0 w 40"/>
                <a:gd name="T7" fmla="*/ 3 h 30"/>
                <a:gd name="T8" fmla="*/ 0 w 40"/>
                <a:gd name="T9" fmla="*/ 30 h 30"/>
                <a:gd name="T10" fmla="*/ 40 w 40"/>
                <a:gd name="T11" fmla="*/ 30 h 30"/>
                <a:gd name="T12" fmla="*/ 40 w 40"/>
                <a:gd name="T13" fmla="*/ 29 h 30"/>
                <a:gd name="T14" fmla="*/ 11 w 40"/>
                <a:gd name="T1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0" h="30">
                  <a:moveTo>
                    <a:pt x="11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40" y="30"/>
                    <a:pt x="40" y="30"/>
                    <a:pt x="40" y="30"/>
                  </a:cubicBezTo>
                  <a:cubicBezTo>
                    <a:pt x="40" y="29"/>
                    <a:pt x="40" y="29"/>
                    <a:pt x="40" y="29"/>
                  </a:cubicBezTo>
                  <a:cubicBezTo>
                    <a:pt x="40" y="13"/>
                    <a:pt x="27" y="0"/>
                    <a:pt x="11" y="0"/>
                  </a:cubicBezTo>
                  <a:close/>
                </a:path>
              </a:pathLst>
            </a:custGeom>
            <a:solidFill>
              <a:srgbClr val="569300">
                <a:alpha val="40000"/>
              </a:srgbClr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8" name="íślïde">
              <a:extLst>
                <a:ext uri="{FF2B5EF4-FFF2-40B4-BE49-F238E27FC236}">
                  <a16:creationId xmlns:a16="http://schemas.microsoft.com/office/drawing/2014/main" id="{E0CC022A-051F-43D2-9A7D-A424054F7F4E}"/>
                </a:ext>
              </a:extLst>
            </p:cNvPr>
            <p:cNvSpPr/>
            <p:nvPr userDrawn="1"/>
          </p:nvSpPr>
          <p:spPr bwMode="auto">
            <a:xfrm>
              <a:off x="776515" y="608059"/>
              <a:ext cx="186924" cy="257432"/>
            </a:xfrm>
            <a:custGeom>
              <a:avLst/>
              <a:gdLst>
                <a:gd name="T0" fmla="*/ 45 w 54"/>
                <a:gd name="T1" fmla="*/ 47 h 75"/>
                <a:gd name="T2" fmla="*/ 34 w 54"/>
                <a:gd name="T3" fmla="*/ 6 h 75"/>
                <a:gd name="T4" fmla="*/ 27 w 54"/>
                <a:gd name="T5" fmla="*/ 1 h 75"/>
                <a:gd name="T6" fmla="*/ 27 w 54"/>
                <a:gd name="T7" fmla="*/ 1 h 75"/>
                <a:gd name="T8" fmla="*/ 22 w 54"/>
                <a:gd name="T9" fmla="*/ 9 h 75"/>
                <a:gd name="T10" fmla="*/ 28 w 54"/>
                <a:gd name="T11" fmla="*/ 32 h 75"/>
                <a:gd name="T12" fmla="*/ 11 w 54"/>
                <a:gd name="T13" fmla="*/ 14 h 75"/>
                <a:gd name="T14" fmla="*/ 3 w 54"/>
                <a:gd name="T15" fmla="*/ 14 h 75"/>
                <a:gd name="T16" fmla="*/ 2 w 54"/>
                <a:gd name="T17" fmla="*/ 14 h 75"/>
                <a:gd name="T18" fmla="*/ 2 w 54"/>
                <a:gd name="T19" fmla="*/ 23 h 75"/>
                <a:gd name="T20" fmla="*/ 34 w 54"/>
                <a:gd name="T21" fmla="*/ 57 h 75"/>
                <a:gd name="T22" fmla="*/ 28 w 54"/>
                <a:gd name="T23" fmla="*/ 62 h 75"/>
                <a:gd name="T24" fmla="*/ 33 w 54"/>
                <a:gd name="T25" fmla="*/ 69 h 75"/>
                <a:gd name="T26" fmla="*/ 50 w 54"/>
                <a:gd name="T27" fmla="*/ 74 h 75"/>
                <a:gd name="T28" fmla="*/ 54 w 54"/>
                <a:gd name="T29" fmla="*/ 73 h 75"/>
                <a:gd name="T30" fmla="*/ 45 w 54"/>
                <a:gd name="T31" fmla="*/ 47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4" h="75">
                  <a:moveTo>
                    <a:pt x="45" y="47"/>
                  </a:moveTo>
                  <a:cubicBezTo>
                    <a:pt x="34" y="6"/>
                    <a:pt x="34" y="6"/>
                    <a:pt x="34" y="6"/>
                  </a:cubicBezTo>
                  <a:cubicBezTo>
                    <a:pt x="33" y="2"/>
                    <a:pt x="30" y="0"/>
                    <a:pt x="27" y="1"/>
                  </a:cubicBezTo>
                  <a:cubicBezTo>
                    <a:pt x="27" y="1"/>
                    <a:pt x="27" y="1"/>
                    <a:pt x="27" y="1"/>
                  </a:cubicBezTo>
                  <a:cubicBezTo>
                    <a:pt x="23" y="2"/>
                    <a:pt x="21" y="5"/>
                    <a:pt x="22" y="9"/>
                  </a:cubicBezTo>
                  <a:cubicBezTo>
                    <a:pt x="28" y="32"/>
                    <a:pt x="28" y="32"/>
                    <a:pt x="28" y="32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9" y="12"/>
                    <a:pt x="5" y="12"/>
                    <a:pt x="3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0" y="17"/>
                    <a:pt x="0" y="21"/>
                    <a:pt x="2" y="23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28" y="62"/>
                    <a:pt x="28" y="62"/>
                    <a:pt x="28" y="62"/>
                  </a:cubicBezTo>
                  <a:cubicBezTo>
                    <a:pt x="33" y="69"/>
                    <a:pt x="33" y="69"/>
                    <a:pt x="33" y="69"/>
                  </a:cubicBezTo>
                  <a:cubicBezTo>
                    <a:pt x="37" y="73"/>
                    <a:pt x="44" y="75"/>
                    <a:pt x="50" y="74"/>
                  </a:cubicBezTo>
                  <a:cubicBezTo>
                    <a:pt x="54" y="73"/>
                    <a:pt x="54" y="73"/>
                    <a:pt x="54" y="73"/>
                  </a:cubicBezTo>
                  <a:lnTo>
                    <a:pt x="45" y="47"/>
                  </a:lnTo>
                  <a:close/>
                </a:path>
              </a:pathLst>
            </a:custGeom>
            <a:solidFill>
              <a:srgbClr val="5CA300">
                <a:alpha val="40000"/>
              </a:srgbClr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9" name="iṡ1íḋé">
              <a:extLst>
                <a:ext uri="{FF2B5EF4-FFF2-40B4-BE49-F238E27FC236}">
                  <a16:creationId xmlns:a16="http://schemas.microsoft.com/office/drawing/2014/main" id="{52C9C2E6-237A-4760-BCD7-067895F2AD61}"/>
                </a:ext>
              </a:extLst>
            </p:cNvPr>
            <p:cNvSpPr/>
            <p:nvPr userDrawn="1"/>
          </p:nvSpPr>
          <p:spPr bwMode="auto">
            <a:xfrm>
              <a:off x="976557" y="429332"/>
              <a:ext cx="152491" cy="203322"/>
            </a:xfrm>
            <a:custGeom>
              <a:avLst/>
              <a:gdLst>
                <a:gd name="T0" fmla="*/ 44 w 44"/>
                <a:gd name="T1" fmla="*/ 59 h 59"/>
                <a:gd name="T2" fmla="*/ 42 w 44"/>
                <a:gd name="T3" fmla="*/ 59 h 59"/>
                <a:gd name="T4" fmla="*/ 0 w 44"/>
                <a:gd name="T5" fmla="*/ 16 h 59"/>
                <a:gd name="T6" fmla="*/ 0 w 44"/>
                <a:gd name="T7" fmla="*/ 0 h 59"/>
                <a:gd name="T8" fmla="*/ 11 w 44"/>
                <a:gd name="T9" fmla="*/ 0 h 59"/>
                <a:gd name="T10" fmla="*/ 44 w 44"/>
                <a:gd name="T11" fmla="*/ 33 h 59"/>
                <a:gd name="T12" fmla="*/ 44 w 44"/>
                <a:gd name="T13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" h="59">
                  <a:moveTo>
                    <a:pt x="44" y="59"/>
                  </a:moveTo>
                  <a:cubicBezTo>
                    <a:pt x="42" y="59"/>
                    <a:pt x="42" y="59"/>
                    <a:pt x="42" y="59"/>
                  </a:cubicBezTo>
                  <a:cubicBezTo>
                    <a:pt x="19" y="59"/>
                    <a:pt x="0" y="40"/>
                    <a:pt x="0" y="1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29" y="0"/>
                    <a:pt x="44" y="15"/>
                    <a:pt x="44" y="33"/>
                  </a:cubicBezTo>
                  <a:lnTo>
                    <a:pt x="44" y="59"/>
                  </a:lnTo>
                  <a:close/>
                </a:path>
              </a:pathLst>
            </a:custGeom>
            <a:solidFill>
              <a:srgbClr val="1A2C51">
                <a:alpha val="40000"/>
              </a:srgbClr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0" name="ïṩḷiḓè">
              <a:extLst>
                <a:ext uri="{FF2B5EF4-FFF2-40B4-BE49-F238E27FC236}">
                  <a16:creationId xmlns:a16="http://schemas.microsoft.com/office/drawing/2014/main" id="{0C3DD45E-6C10-445D-A0F3-A5E1C9E03D13}"/>
                </a:ext>
              </a:extLst>
            </p:cNvPr>
            <p:cNvSpPr/>
            <p:nvPr userDrawn="1"/>
          </p:nvSpPr>
          <p:spPr bwMode="auto">
            <a:xfrm>
              <a:off x="1245466" y="429332"/>
              <a:ext cx="155771" cy="203322"/>
            </a:xfrm>
            <a:custGeom>
              <a:avLst/>
              <a:gdLst>
                <a:gd name="T0" fmla="*/ 0 w 45"/>
                <a:gd name="T1" fmla="*/ 59 h 59"/>
                <a:gd name="T2" fmla="*/ 3 w 45"/>
                <a:gd name="T3" fmla="*/ 59 h 59"/>
                <a:gd name="T4" fmla="*/ 45 w 45"/>
                <a:gd name="T5" fmla="*/ 16 h 59"/>
                <a:gd name="T6" fmla="*/ 45 w 45"/>
                <a:gd name="T7" fmla="*/ 0 h 59"/>
                <a:gd name="T8" fmla="*/ 33 w 45"/>
                <a:gd name="T9" fmla="*/ 0 h 59"/>
                <a:gd name="T10" fmla="*/ 0 w 45"/>
                <a:gd name="T11" fmla="*/ 33 h 59"/>
                <a:gd name="T12" fmla="*/ 0 w 45"/>
                <a:gd name="T13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9">
                  <a:moveTo>
                    <a:pt x="0" y="59"/>
                  </a:moveTo>
                  <a:cubicBezTo>
                    <a:pt x="3" y="59"/>
                    <a:pt x="3" y="59"/>
                    <a:pt x="3" y="59"/>
                  </a:cubicBezTo>
                  <a:cubicBezTo>
                    <a:pt x="26" y="59"/>
                    <a:pt x="45" y="40"/>
                    <a:pt x="45" y="16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15" y="0"/>
                    <a:pt x="0" y="15"/>
                    <a:pt x="0" y="33"/>
                  </a:cubicBezTo>
                  <a:lnTo>
                    <a:pt x="0" y="59"/>
                  </a:lnTo>
                  <a:close/>
                </a:path>
              </a:pathLst>
            </a:custGeom>
            <a:solidFill>
              <a:srgbClr val="1A2C51">
                <a:alpha val="40000"/>
              </a:srgbClr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1" name="iṧḻiḑe">
              <a:extLst>
                <a:ext uri="{FF2B5EF4-FFF2-40B4-BE49-F238E27FC236}">
                  <a16:creationId xmlns:a16="http://schemas.microsoft.com/office/drawing/2014/main" id="{424FFC31-7869-462E-A2D0-D8692988F1B8}"/>
                </a:ext>
              </a:extLst>
            </p:cNvPr>
            <p:cNvSpPr/>
            <p:nvPr userDrawn="1"/>
          </p:nvSpPr>
          <p:spPr bwMode="auto">
            <a:xfrm>
              <a:off x="1117570" y="704800"/>
              <a:ext cx="149212" cy="81985"/>
            </a:xfrm>
            <a:custGeom>
              <a:avLst/>
              <a:gdLst>
                <a:gd name="T0" fmla="*/ 22 w 43"/>
                <a:gd name="T1" fmla="*/ 24 h 24"/>
                <a:gd name="T2" fmla="*/ 22 w 43"/>
                <a:gd name="T3" fmla="*/ 24 h 24"/>
                <a:gd name="T4" fmla="*/ 0 w 43"/>
                <a:gd name="T5" fmla="*/ 3 h 24"/>
                <a:gd name="T6" fmla="*/ 0 w 43"/>
                <a:gd name="T7" fmla="*/ 2 h 24"/>
                <a:gd name="T8" fmla="*/ 2 w 43"/>
                <a:gd name="T9" fmla="*/ 0 h 24"/>
                <a:gd name="T10" fmla="*/ 4 w 43"/>
                <a:gd name="T11" fmla="*/ 2 h 24"/>
                <a:gd name="T12" fmla="*/ 4 w 43"/>
                <a:gd name="T13" fmla="*/ 3 h 24"/>
                <a:gd name="T14" fmla="*/ 22 w 43"/>
                <a:gd name="T15" fmla="*/ 21 h 24"/>
                <a:gd name="T16" fmla="*/ 22 w 43"/>
                <a:gd name="T17" fmla="*/ 21 h 24"/>
                <a:gd name="T18" fmla="*/ 40 w 43"/>
                <a:gd name="T19" fmla="*/ 3 h 24"/>
                <a:gd name="T20" fmla="*/ 40 w 43"/>
                <a:gd name="T21" fmla="*/ 2 h 24"/>
                <a:gd name="T22" fmla="*/ 42 w 43"/>
                <a:gd name="T23" fmla="*/ 0 h 24"/>
                <a:gd name="T24" fmla="*/ 43 w 43"/>
                <a:gd name="T25" fmla="*/ 2 h 24"/>
                <a:gd name="T26" fmla="*/ 43 w 43"/>
                <a:gd name="T27" fmla="*/ 3 h 24"/>
                <a:gd name="T28" fmla="*/ 22 w 43"/>
                <a:gd name="T29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3" h="24">
                  <a:moveTo>
                    <a:pt x="22" y="24"/>
                  </a:moveTo>
                  <a:cubicBezTo>
                    <a:pt x="22" y="24"/>
                    <a:pt x="22" y="24"/>
                    <a:pt x="22" y="24"/>
                  </a:cubicBezTo>
                  <a:cubicBezTo>
                    <a:pt x="10" y="24"/>
                    <a:pt x="0" y="15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4" y="1"/>
                    <a:pt x="4" y="2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3"/>
                    <a:pt x="12" y="21"/>
                    <a:pt x="22" y="21"/>
                  </a:cubicBezTo>
                  <a:cubicBezTo>
                    <a:pt x="22" y="21"/>
                    <a:pt x="22" y="21"/>
                    <a:pt x="22" y="21"/>
                  </a:cubicBezTo>
                  <a:cubicBezTo>
                    <a:pt x="32" y="21"/>
                    <a:pt x="40" y="13"/>
                    <a:pt x="40" y="3"/>
                  </a:cubicBezTo>
                  <a:cubicBezTo>
                    <a:pt x="40" y="2"/>
                    <a:pt x="40" y="2"/>
                    <a:pt x="40" y="2"/>
                  </a:cubicBezTo>
                  <a:cubicBezTo>
                    <a:pt x="40" y="1"/>
                    <a:pt x="41" y="0"/>
                    <a:pt x="42" y="0"/>
                  </a:cubicBezTo>
                  <a:cubicBezTo>
                    <a:pt x="43" y="0"/>
                    <a:pt x="43" y="1"/>
                    <a:pt x="43" y="2"/>
                  </a:cubicBezTo>
                  <a:cubicBezTo>
                    <a:pt x="43" y="3"/>
                    <a:pt x="43" y="3"/>
                    <a:pt x="43" y="3"/>
                  </a:cubicBezTo>
                  <a:cubicBezTo>
                    <a:pt x="43" y="15"/>
                    <a:pt x="34" y="24"/>
                    <a:pt x="22" y="24"/>
                  </a:cubicBezTo>
                  <a:close/>
                </a:path>
              </a:pathLst>
            </a:custGeom>
            <a:solidFill>
              <a:srgbClr val="121A35">
                <a:alpha val="40000"/>
              </a:srgbClr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2" name="iṥḻídè">
              <a:extLst>
                <a:ext uri="{FF2B5EF4-FFF2-40B4-BE49-F238E27FC236}">
                  <a16:creationId xmlns:a16="http://schemas.microsoft.com/office/drawing/2014/main" id="{CFA40579-AC52-460E-AFA8-84117A7163D2}"/>
                </a:ext>
              </a:extLst>
            </p:cNvPr>
            <p:cNvSpPr/>
            <p:nvPr userDrawn="1"/>
          </p:nvSpPr>
          <p:spPr bwMode="auto">
            <a:xfrm>
              <a:off x="851941" y="786785"/>
              <a:ext cx="73786" cy="62308"/>
            </a:xfrm>
            <a:custGeom>
              <a:avLst/>
              <a:gdLst>
                <a:gd name="T0" fmla="*/ 19 w 21"/>
                <a:gd name="T1" fmla="*/ 14 h 18"/>
                <a:gd name="T2" fmla="*/ 19 w 21"/>
                <a:gd name="T3" fmla="*/ 15 h 18"/>
                <a:gd name="T4" fmla="*/ 10 w 21"/>
                <a:gd name="T5" fmla="*/ 16 h 18"/>
                <a:gd name="T6" fmla="*/ 4 w 21"/>
                <a:gd name="T7" fmla="*/ 12 h 18"/>
                <a:gd name="T8" fmla="*/ 2 w 21"/>
                <a:gd name="T9" fmla="*/ 4 h 18"/>
                <a:gd name="T10" fmla="*/ 2 w 21"/>
                <a:gd name="T11" fmla="*/ 4 h 18"/>
                <a:gd name="T12" fmla="*/ 10 w 21"/>
                <a:gd name="T13" fmla="*/ 2 h 18"/>
                <a:gd name="T14" fmla="*/ 17 w 21"/>
                <a:gd name="T15" fmla="*/ 6 h 18"/>
                <a:gd name="T16" fmla="*/ 19 w 21"/>
                <a:gd name="T17" fmla="*/ 14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8">
                  <a:moveTo>
                    <a:pt x="19" y="14"/>
                  </a:moveTo>
                  <a:cubicBezTo>
                    <a:pt x="19" y="15"/>
                    <a:pt x="19" y="15"/>
                    <a:pt x="19" y="15"/>
                  </a:cubicBezTo>
                  <a:cubicBezTo>
                    <a:pt x="17" y="17"/>
                    <a:pt x="13" y="18"/>
                    <a:pt x="10" y="16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1" y="10"/>
                    <a:pt x="0" y="7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4" y="1"/>
                    <a:pt x="8" y="0"/>
                    <a:pt x="10" y="2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20" y="8"/>
                    <a:pt x="21" y="12"/>
                    <a:pt x="19" y="14"/>
                  </a:cubicBezTo>
                  <a:close/>
                </a:path>
              </a:pathLst>
            </a:custGeom>
            <a:solidFill>
              <a:srgbClr val="6EB20B">
                <a:alpha val="40000"/>
              </a:srgbClr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3" name="iślïḓé">
              <a:extLst>
                <a:ext uri="{FF2B5EF4-FFF2-40B4-BE49-F238E27FC236}">
                  <a16:creationId xmlns:a16="http://schemas.microsoft.com/office/drawing/2014/main" id="{4BDDCA64-8F88-4443-BEDC-F91AA41B5518}"/>
                </a:ext>
              </a:extLst>
            </p:cNvPr>
            <p:cNvSpPr/>
            <p:nvPr userDrawn="1"/>
          </p:nvSpPr>
          <p:spPr bwMode="auto">
            <a:xfrm>
              <a:off x="932286" y="855652"/>
              <a:ext cx="193483" cy="144293"/>
            </a:xfrm>
            <a:custGeom>
              <a:avLst/>
              <a:gdLst>
                <a:gd name="T0" fmla="*/ 34 w 56"/>
                <a:gd name="T1" fmla="*/ 42 h 42"/>
                <a:gd name="T2" fmla="*/ 10 w 56"/>
                <a:gd name="T3" fmla="*/ 29 h 42"/>
                <a:gd name="T4" fmla="*/ 0 w 56"/>
                <a:gd name="T5" fmla="*/ 1 h 42"/>
                <a:gd name="T6" fmla="*/ 9 w 56"/>
                <a:gd name="T7" fmla="*/ 0 h 42"/>
                <a:gd name="T8" fmla="*/ 18 w 56"/>
                <a:gd name="T9" fmla="*/ 24 h 42"/>
                <a:gd name="T10" fmla="*/ 51 w 56"/>
                <a:gd name="T11" fmla="*/ 28 h 42"/>
                <a:gd name="T12" fmla="*/ 56 w 56"/>
                <a:gd name="T13" fmla="*/ 36 h 42"/>
                <a:gd name="T14" fmla="*/ 34 w 56"/>
                <a:gd name="T15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" h="42">
                  <a:moveTo>
                    <a:pt x="34" y="42"/>
                  </a:moveTo>
                  <a:cubicBezTo>
                    <a:pt x="24" y="42"/>
                    <a:pt x="16" y="38"/>
                    <a:pt x="10" y="29"/>
                  </a:cubicBezTo>
                  <a:cubicBezTo>
                    <a:pt x="3" y="16"/>
                    <a:pt x="0" y="2"/>
                    <a:pt x="0" y="1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11" y="13"/>
                    <a:pt x="18" y="24"/>
                  </a:cubicBezTo>
                  <a:cubicBezTo>
                    <a:pt x="26" y="37"/>
                    <a:pt x="43" y="33"/>
                    <a:pt x="51" y="28"/>
                  </a:cubicBezTo>
                  <a:cubicBezTo>
                    <a:pt x="56" y="36"/>
                    <a:pt x="56" y="36"/>
                    <a:pt x="56" y="36"/>
                  </a:cubicBezTo>
                  <a:cubicBezTo>
                    <a:pt x="49" y="40"/>
                    <a:pt x="41" y="42"/>
                    <a:pt x="34" y="42"/>
                  </a:cubicBezTo>
                  <a:close/>
                </a:path>
              </a:pathLst>
            </a:custGeom>
            <a:solidFill>
              <a:srgbClr val="5CA300">
                <a:alpha val="40000"/>
              </a:srgbClr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4" name="íŝlîḍé">
              <a:extLst>
                <a:ext uri="{FF2B5EF4-FFF2-40B4-BE49-F238E27FC236}">
                  <a16:creationId xmlns:a16="http://schemas.microsoft.com/office/drawing/2014/main" id="{96FE2CEC-E3E1-48EE-A6EF-F2A552477323}"/>
                </a:ext>
              </a:extLst>
            </p:cNvPr>
            <p:cNvSpPr/>
            <p:nvPr userDrawn="1"/>
          </p:nvSpPr>
          <p:spPr bwMode="auto">
            <a:xfrm>
              <a:off x="997874" y="467046"/>
              <a:ext cx="65588" cy="75426"/>
            </a:xfrm>
            <a:custGeom>
              <a:avLst/>
              <a:gdLst>
                <a:gd name="T0" fmla="*/ 3 w 19"/>
                <a:gd name="T1" fmla="*/ 22 h 22"/>
                <a:gd name="T2" fmla="*/ 2 w 19"/>
                <a:gd name="T3" fmla="*/ 21 h 22"/>
                <a:gd name="T4" fmla="*/ 2 w 19"/>
                <a:gd name="T5" fmla="*/ 19 h 22"/>
                <a:gd name="T6" fmla="*/ 1 w 19"/>
                <a:gd name="T7" fmla="*/ 17 h 22"/>
                <a:gd name="T8" fmla="*/ 0 w 19"/>
                <a:gd name="T9" fmla="*/ 15 h 22"/>
                <a:gd name="T10" fmla="*/ 0 w 19"/>
                <a:gd name="T11" fmla="*/ 11 h 22"/>
                <a:gd name="T12" fmla="*/ 1 w 19"/>
                <a:gd name="T13" fmla="*/ 8 h 22"/>
                <a:gd name="T14" fmla="*/ 3 w 19"/>
                <a:gd name="T15" fmla="*/ 5 h 22"/>
                <a:gd name="T16" fmla="*/ 5 w 19"/>
                <a:gd name="T17" fmla="*/ 3 h 22"/>
                <a:gd name="T18" fmla="*/ 8 w 19"/>
                <a:gd name="T19" fmla="*/ 1 h 22"/>
                <a:gd name="T20" fmla="*/ 11 w 19"/>
                <a:gd name="T21" fmla="*/ 0 h 22"/>
                <a:gd name="T22" fmla="*/ 14 w 19"/>
                <a:gd name="T23" fmla="*/ 0 h 22"/>
                <a:gd name="T24" fmla="*/ 16 w 19"/>
                <a:gd name="T25" fmla="*/ 0 h 22"/>
                <a:gd name="T26" fmla="*/ 18 w 19"/>
                <a:gd name="T27" fmla="*/ 1 h 22"/>
                <a:gd name="T28" fmla="*/ 19 w 19"/>
                <a:gd name="T29" fmla="*/ 1 h 22"/>
                <a:gd name="T30" fmla="*/ 18 w 19"/>
                <a:gd name="T31" fmla="*/ 1 h 22"/>
                <a:gd name="T32" fmla="*/ 14 w 19"/>
                <a:gd name="T33" fmla="*/ 2 h 22"/>
                <a:gd name="T34" fmla="*/ 12 w 19"/>
                <a:gd name="T35" fmla="*/ 3 h 22"/>
                <a:gd name="T36" fmla="*/ 10 w 19"/>
                <a:gd name="T37" fmla="*/ 4 h 22"/>
                <a:gd name="T38" fmla="*/ 7 w 19"/>
                <a:gd name="T39" fmla="*/ 5 h 22"/>
                <a:gd name="T40" fmla="*/ 6 w 19"/>
                <a:gd name="T41" fmla="*/ 7 h 22"/>
                <a:gd name="T42" fmla="*/ 3 w 19"/>
                <a:gd name="T43" fmla="*/ 17 h 22"/>
                <a:gd name="T44" fmla="*/ 3 w 19"/>
                <a:gd name="T45" fmla="*/ 19 h 22"/>
                <a:gd name="T46" fmla="*/ 3 w 19"/>
                <a:gd name="T47" fmla="*/ 20 h 22"/>
                <a:gd name="T48" fmla="*/ 3 w 19"/>
                <a:gd name="T49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9" h="22">
                  <a:moveTo>
                    <a:pt x="3" y="22"/>
                  </a:moveTo>
                  <a:cubicBezTo>
                    <a:pt x="3" y="22"/>
                    <a:pt x="3" y="21"/>
                    <a:pt x="2" y="21"/>
                  </a:cubicBezTo>
                  <a:cubicBezTo>
                    <a:pt x="2" y="20"/>
                    <a:pt x="2" y="20"/>
                    <a:pt x="2" y="19"/>
                  </a:cubicBezTo>
                  <a:cubicBezTo>
                    <a:pt x="1" y="19"/>
                    <a:pt x="1" y="18"/>
                    <a:pt x="1" y="17"/>
                  </a:cubicBezTo>
                  <a:cubicBezTo>
                    <a:pt x="0" y="16"/>
                    <a:pt x="0" y="15"/>
                    <a:pt x="0" y="15"/>
                  </a:cubicBezTo>
                  <a:cubicBezTo>
                    <a:pt x="0" y="14"/>
                    <a:pt x="0" y="13"/>
                    <a:pt x="0" y="11"/>
                  </a:cubicBezTo>
                  <a:cubicBezTo>
                    <a:pt x="0" y="10"/>
                    <a:pt x="1" y="9"/>
                    <a:pt x="1" y="8"/>
                  </a:cubicBezTo>
                  <a:cubicBezTo>
                    <a:pt x="2" y="7"/>
                    <a:pt x="2" y="6"/>
                    <a:pt x="3" y="5"/>
                  </a:cubicBezTo>
                  <a:cubicBezTo>
                    <a:pt x="4" y="4"/>
                    <a:pt x="4" y="3"/>
                    <a:pt x="5" y="3"/>
                  </a:cubicBezTo>
                  <a:cubicBezTo>
                    <a:pt x="6" y="2"/>
                    <a:pt x="7" y="2"/>
                    <a:pt x="8" y="1"/>
                  </a:cubicBezTo>
                  <a:cubicBezTo>
                    <a:pt x="9" y="1"/>
                    <a:pt x="10" y="0"/>
                    <a:pt x="11" y="0"/>
                  </a:cubicBezTo>
                  <a:cubicBezTo>
                    <a:pt x="12" y="0"/>
                    <a:pt x="13" y="0"/>
                    <a:pt x="14" y="0"/>
                  </a:cubicBezTo>
                  <a:cubicBezTo>
                    <a:pt x="15" y="0"/>
                    <a:pt x="15" y="0"/>
                    <a:pt x="16" y="0"/>
                  </a:cubicBezTo>
                  <a:cubicBezTo>
                    <a:pt x="17" y="0"/>
                    <a:pt x="17" y="0"/>
                    <a:pt x="18" y="1"/>
                  </a:cubicBezTo>
                  <a:cubicBezTo>
                    <a:pt x="18" y="1"/>
                    <a:pt x="19" y="1"/>
                    <a:pt x="19" y="1"/>
                  </a:cubicBezTo>
                  <a:cubicBezTo>
                    <a:pt x="19" y="1"/>
                    <a:pt x="18" y="1"/>
                    <a:pt x="18" y="1"/>
                  </a:cubicBezTo>
                  <a:cubicBezTo>
                    <a:pt x="17" y="1"/>
                    <a:pt x="15" y="1"/>
                    <a:pt x="14" y="2"/>
                  </a:cubicBezTo>
                  <a:cubicBezTo>
                    <a:pt x="13" y="2"/>
                    <a:pt x="12" y="2"/>
                    <a:pt x="12" y="3"/>
                  </a:cubicBezTo>
                  <a:cubicBezTo>
                    <a:pt x="11" y="3"/>
                    <a:pt x="10" y="3"/>
                    <a:pt x="10" y="4"/>
                  </a:cubicBezTo>
                  <a:cubicBezTo>
                    <a:pt x="9" y="4"/>
                    <a:pt x="8" y="5"/>
                    <a:pt x="7" y="5"/>
                  </a:cubicBezTo>
                  <a:cubicBezTo>
                    <a:pt x="7" y="6"/>
                    <a:pt x="6" y="7"/>
                    <a:pt x="6" y="7"/>
                  </a:cubicBezTo>
                  <a:cubicBezTo>
                    <a:pt x="3" y="10"/>
                    <a:pt x="2" y="14"/>
                    <a:pt x="3" y="17"/>
                  </a:cubicBezTo>
                  <a:cubicBezTo>
                    <a:pt x="3" y="18"/>
                    <a:pt x="3" y="18"/>
                    <a:pt x="3" y="19"/>
                  </a:cubicBezTo>
                  <a:cubicBezTo>
                    <a:pt x="3" y="19"/>
                    <a:pt x="3" y="20"/>
                    <a:pt x="3" y="20"/>
                  </a:cubicBezTo>
                  <a:cubicBezTo>
                    <a:pt x="3" y="21"/>
                    <a:pt x="3" y="22"/>
                    <a:pt x="3" y="22"/>
                  </a:cubicBezTo>
                  <a:close/>
                </a:path>
              </a:pathLst>
            </a:custGeom>
            <a:solidFill>
              <a:srgbClr val="7492B5">
                <a:alpha val="40000"/>
              </a:srgbClr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5" name="íṧḷiḓê">
              <a:extLst>
                <a:ext uri="{FF2B5EF4-FFF2-40B4-BE49-F238E27FC236}">
                  <a16:creationId xmlns:a16="http://schemas.microsoft.com/office/drawing/2014/main" id="{FD29DC09-D581-4C20-BA0B-44584FBEC9C4}"/>
                </a:ext>
              </a:extLst>
            </p:cNvPr>
            <p:cNvSpPr/>
            <p:nvPr userDrawn="1"/>
          </p:nvSpPr>
          <p:spPr bwMode="auto">
            <a:xfrm>
              <a:off x="1273341" y="467046"/>
              <a:ext cx="62308" cy="75426"/>
            </a:xfrm>
            <a:custGeom>
              <a:avLst/>
              <a:gdLst>
                <a:gd name="T0" fmla="*/ 3 w 18"/>
                <a:gd name="T1" fmla="*/ 22 h 22"/>
                <a:gd name="T2" fmla="*/ 2 w 18"/>
                <a:gd name="T3" fmla="*/ 21 h 22"/>
                <a:gd name="T4" fmla="*/ 1 w 18"/>
                <a:gd name="T5" fmla="*/ 19 h 22"/>
                <a:gd name="T6" fmla="*/ 0 w 18"/>
                <a:gd name="T7" fmla="*/ 17 h 22"/>
                <a:gd name="T8" fmla="*/ 0 w 18"/>
                <a:gd name="T9" fmla="*/ 15 h 22"/>
                <a:gd name="T10" fmla="*/ 0 w 18"/>
                <a:gd name="T11" fmla="*/ 11 h 22"/>
                <a:gd name="T12" fmla="*/ 1 w 18"/>
                <a:gd name="T13" fmla="*/ 8 h 22"/>
                <a:gd name="T14" fmla="*/ 2 w 18"/>
                <a:gd name="T15" fmla="*/ 5 h 22"/>
                <a:gd name="T16" fmla="*/ 5 w 18"/>
                <a:gd name="T17" fmla="*/ 3 h 22"/>
                <a:gd name="T18" fmla="*/ 8 w 18"/>
                <a:gd name="T19" fmla="*/ 1 h 22"/>
                <a:gd name="T20" fmla="*/ 10 w 18"/>
                <a:gd name="T21" fmla="*/ 0 h 22"/>
                <a:gd name="T22" fmla="*/ 13 w 18"/>
                <a:gd name="T23" fmla="*/ 0 h 22"/>
                <a:gd name="T24" fmla="*/ 15 w 18"/>
                <a:gd name="T25" fmla="*/ 0 h 22"/>
                <a:gd name="T26" fmla="*/ 17 w 18"/>
                <a:gd name="T27" fmla="*/ 1 h 22"/>
                <a:gd name="T28" fmla="*/ 18 w 18"/>
                <a:gd name="T29" fmla="*/ 1 h 22"/>
                <a:gd name="T30" fmla="*/ 17 w 18"/>
                <a:gd name="T31" fmla="*/ 1 h 22"/>
                <a:gd name="T32" fmla="*/ 13 w 18"/>
                <a:gd name="T33" fmla="*/ 2 h 22"/>
                <a:gd name="T34" fmla="*/ 11 w 18"/>
                <a:gd name="T35" fmla="*/ 3 h 22"/>
                <a:gd name="T36" fmla="*/ 9 w 18"/>
                <a:gd name="T37" fmla="*/ 4 h 22"/>
                <a:gd name="T38" fmla="*/ 7 w 18"/>
                <a:gd name="T39" fmla="*/ 5 h 22"/>
                <a:gd name="T40" fmla="*/ 5 w 18"/>
                <a:gd name="T41" fmla="*/ 7 h 22"/>
                <a:gd name="T42" fmla="*/ 2 w 18"/>
                <a:gd name="T43" fmla="*/ 17 h 22"/>
                <a:gd name="T44" fmla="*/ 2 w 18"/>
                <a:gd name="T45" fmla="*/ 19 h 22"/>
                <a:gd name="T46" fmla="*/ 2 w 18"/>
                <a:gd name="T47" fmla="*/ 20 h 22"/>
                <a:gd name="T48" fmla="*/ 3 w 18"/>
                <a:gd name="T49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8" h="22">
                  <a:moveTo>
                    <a:pt x="3" y="22"/>
                  </a:moveTo>
                  <a:cubicBezTo>
                    <a:pt x="3" y="22"/>
                    <a:pt x="2" y="21"/>
                    <a:pt x="2" y="21"/>
                  </a:cubicBezTo>
                  <a:cubicBezTo>
                    <a:pt x="2" y="20"/>
                    <a:pt x="1" y="20"/>
                    <a:pt x="1" y="19"/>
                  </a:cubicBezTo>
                  <a:cubicBezTo>
                    <a:pt x="1" y="19"/>
                    <a:pt x="0" y="18"/>
                    <a:pt x="0" y="17"/>
                  </a:cubicBezTo>
                  <a:cubicBezTo>
                    <a:pt x="0" y="16"/>
                    <a:pt x="0" y="15"/>
                    <a:pt x="0" y="15"/>
                  </a:cubicBezTo>
                  <a:cubicBezTo>
                    <a:pt x="0" y="14"/>
                    <a:pt x="0" y="13"/>
                    <a:pt x="0" y="11"/>
                  </a:cubicBezTo>
                  <a:cubicBezTo>
                    <a:pt x="0" y="10"/>
                    <a:pt x="0" y="9"/>
                    <a:pt x="1" y="8"/>
                  </a:cubicBezTo>
                  <a:cubicBezTo>
                    <a:pt x="1" y="7"/>
                    <a:pt x="2" y="6"/>
                    <a:pt x="2" y="5"/>
                  </a:cubicBezTo>
                  <a:cubicBezTo>
                    <a:pt x="3" y="4"/>
                    <a:pt x="4" y="3"/>
                    <a:pt x="5" y="3"/>
                  </a:cubicBezTo>
                  <a:cubicBezTo>
                    <a:pt x="6" y="2"/>
                    <a:pt x="7" y="2"/>
                    <a:pt x="8" y="1"/>
                  </a:cubicBezTo>
                  <a:cubicBezTo>
                    <a:pt x="9" y="1"/>
                    <a:pt x="9" y="0"/>
                    <a:pt x="10" y="0"/>
                  </a:cubicBezTo>
                  <a:cubicBezTo>
                    <a:pt x="11" y="0"/>
                    <a:pt x="12" y="0"/>
                    <a:pt x="13" y="0"/>
                  </a:cubicBezTo>
                  <a:cubicBezTo>
                    <a:pt x="14" y="0"/>
                    <a:pt x="15" y="0"/>
                    <a:pt x="15" y="0"/>
                  </a:cubicBezTo>
                  <a:cubicBezTo>
                    <a:pt x="16" y="0"/>
                    <a:pt x="17" y="0"/>
                    <a:pt x="17" y="1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8" y="1"/>
                    <a:pt x="18" y="1"/>
                    <a:pt x="17" y="1"/>
                  </a:cubicBezTo>
                  <a:cubicBezTo>
                    <a:pt x="16" y="1"/>
                    <a:pt x="15" y="1"/>
                    <a:pt x="13" y="2"/>
                  </a:cubicBezTo>
                  <a:cubicBezTo>
                    <a:pt x="13" y="2"/>
                    <a:pt x="12" y="2"/>
                    <a:pt x="11" y="3"/>
                  </a:cubicBezTo>
                  <a:cubicBezTo>
                    <a:pt x="10" y="3"/>
                    <a:pt x="10" y="3"/>
                    <a:pt x="9" y="4"/>
                  </a:cubicBezTo>
                  <a:cubicBezTo>
                    <a:pt x="8" y="4"/>
                    <a:pt x="8" y="5"/>
                    <a:pt x="7" y="5"/>
                  </a:cubicBezTo>
                  <a:cubicBezTo>
                    <a:pt x="6" y="6"/>
                    <a:pt x="6" y="7"/>
                    <a:pt x="5" y="7"/>
                  </a:cubicBezTo>
                  <a:cubicBezTo>
                    <a:pt x="3" y="10"/>
                    <a:pt x="2" y="14"/>
                    <a:pt x="2" y="17"/>
                  </a:cubicBezTo>
                  <a:cubicBezTo>
                    <a:pt x="2" y="18"/>
                    <a:pt x="2" y="18"/>
                    <a:pt x="2" y="19"/>
                  </a:cubicBezTo>
                  <a:cubicBezTo>
                    <a:pt x="2" y="19"/>
                    <a:pt x="2" y="20"/>
                    <a:pt x="2" y="20"/>
                  </a:cubicBezTo>
                  <a:cubicBezTo>
                    <a:pt x="3" y="21"/>
                    <a:pt x="3" y="22"/>
                    <a:pt x="3" y="22"/>
                  </a:cubicBezTo>
                  <a:close/>
                </a:path>
              </a:pathLst>
            </a:custGeom>
            <a:solidFill>
              <a:srgbClr val="7492B5">
                <a:alpha val="40000"/>
              </a:srgbClr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784027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1" r:id="rId2"/>
    <p:sldLayoutId id="2147483669" r:id="rId3"/>
    <p:sldLayoutId id="2147483662" r:id="rId4"/>
    <p:sldLayoutId id="2147483655" r:id="rId5"/>
    <p:sldLayoutId id="2147483661" r:id="rId6"/>
  </p:sldLayoutIdLst>
  <p:hf hdr="0" ftr="0" dt="0"/>
  <p:txStyles>
    <p:titleStyle>
      <a:lvl1pPr algn="ctr" defTabSz="914354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ctr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ctr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ctr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ctr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ctr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422" userDrawn="1">
          <p15:clr>
            <a:srgbClr val="F26B43"/>
          </p15:clr>
        </p15:guide>
        <p15:guide id="2" pos="7257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31" userDrawn="1">
          <p15:clr>
            <a:srgbClr val="F26B43"/>
          </p15:clr>
        </p15:guide>
        <p15:guide id="6" orient="horz" pos="386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2.xml"/><Relationship Id="rId7" Type="http://schemas.openxmlformats.org/officeDocument/2006/relationships/oleObject" Target="../embeddings/oleObject1.bin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1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4.xml"/><Relationship Id="rId4" Type="http://schemas.openxmlformats.org/officeDocument/2006/relationships/tags" Target="../tags/tag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tags" Target="../tags/tag19.xml"/><Relationship Id="rId7" Type="http://schemas.openxmlformats.org/officeDocument/2006/relationships/slideLayout" Target="../slideLayouts/slideLayout6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2.xml"/><Relationship Id="rId6" Type="http://schemas.openxmlformats.org/officeDocument/2006/relationships/tags" Target="../tags/tag22.xml"/><Relationship Id="rId5" Type="http://schemas.openxmlformats.org/officeDocument/2006/relationships/tags" Target="../tags/tag21.xml"/><Relationship Id="rId4" Type="http://schemas.openxmlformats.org/officeDocument/2006/relationships/tags" Target="../tags/tag20.xml"/><Relationship Id="rId9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iś1iḓé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iṣḻîḋe" hidden="1">
            <a:extLst>
              <a:ext uri="{FF2B5EF4-FFF2-40B4-BE49-F238E27FC236}">
                <a16:creationId xmlns:a16="http://schemas.microsoft.com/office/drawing/2014/main" id="{3C326D0B-7DAB-41B6-8030-2E4A18CC949B}"/>
              </a:ext>
            </a:extLst>
          </p:cNvPr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58408615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think-cell Slide" r:id="rId7" imgW="347" imgH="348" progId="TCLayout.ActiveDocument.1">
                  <p:embed/>
                </p:oleObj>
              </mc:Choice>
              <mc:Fallback>
                <p:oleObj name="think-cell Slide" r:id="rId7" imgW="347" imgH="348" progId="TCLayout.ActiveDocument.1">
                  <p:embed/>
                  <p:pic>
                    <p:nvPicPr>
                      <p:cNvPr id="3" name="íšlïḋe" hidden="1">
                        <a:extLst>
                          <a:ext uri="{FF2B5EF4-FFF2-40B4-BE49-F238E27FC236}">
                            <a16:creationId xmlns:a16="http://schemas.microsoft.com/office/drawing/2014/main" id="{3C326D0B-7DAB-41B6-8030-2E4A18CC94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íSľíḍé" hidden="1">
            <a:extLst>
              <a:ext uri="{FF2B5EF4-FFF2-40B4-BE49-F238E27FC236}">
                <a16:creationId xmlns:a16="http://schemas.microsoft.com/office/drawing/2014/main" id="{EC933494-1B63-4A32-964F-D05236799BAA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4000" b="1" dirty="0">
              <a:latin typeface="Arial" panose="020B0604020202020204" pitchFamily="34" charset="0"/>
              <a:ea typeface="微软雅黑" panose="020B0503020204020204" pitchFamily="34" charset="-122"/>
              <a:cs typeface="+mj-cs"/>
              <a:sym typeface="Arial" panose="020B0604020202020204" pitchFamily="34" charset="0"/>
            </a:endParaRPr>
          </a:p>
        </p:txBody>
      </p:sp>
      <p:sp>
        <p:nvSpPr>
          <p:cNvPr id="4" name="îŝļiḍe"/>
          <p:cNvSpPr>
            <a:spLocks noGrp="1"/>
          </p:cNvSpPr>
          <p:nvPr>
            <p:ph type="ctrTitle"/>
          </p:nvPr>
        </p:nvSpPr>
        <p:spPr>
          <a:xfrm>
            <a:off x="4699000" y="2450024"/>
            <a:ext cx="6517734" cy="1701062"/>
          </a:xfrm>
        </p:spPr>
        <p:txBody>
          <a:bodyPr>
            <a:normAutofit/>
          </a:bodyPr>
          <a:lstStyle/>
          <a:p>
            <a:r>
              <a:rPr lang="zh-CN" altLang="en-US" dirty="0"/>
              <a:t>在家里是怎样吵起来的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7" name="íṡliḋé"/>
          <p:cNvSpPr>
            <a:spLocks noGrp="1"/>
          </p:cNvSpPr>
          <p:nvPr>
            <p:ph type="body" sz="quarter" idx="11"/>
          </p:nvPr>
        </p:nvSpPr>
        <p:spPr>
          <a:xfrm>
            <a:off x="4699000" y="5443054"/>
            <a:ext cx="6517734" cy="617470"/>
          </a:xfrm>
        </p:spPr>
        <p:txBody>
          <a:bodyPr/>
          <a:lstStyle/>
          <a:p>
            <a:r>
              <a:rPr lang="en-US" altLang="zh-CN" dirty="0"/>
              <a:t>https://www.tiger2doudou.com/</a:t>
            </a:r>
          </a:p>
          <a:p>
            <a:r>
              <a:rPr lang="zh-CN" altLang="en-US" dirty="0"/>
              <a:t>二〇二〇年三月十日</a:t>
            </a:r>
            <a:endParaRPr lang="en-US" altLang="en-US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FCF6484B-B0F5-4607-9B70-8BECEA6C1C7E}"/>
              </a:ext>
            </a:extLst>
          </p:cNvPr>
          <p:cNvSpPr/>
          <p:nvPr/>
        </p:nvSpPr>
        <p:spPr>
          <a:xfrm>
            <a:off x="7090229" y="1414947"/>
            <a:ext cx="440508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7200" b="1" dirty="0">
                <a:ln w="12700">
                  <a:noFill/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你们人类</a:t>
            </a:r>
          </a:p>
        </p:txBody>
      </p:sp>
    </p:spTree>
    <p:custDataLst>
      <p:tags r:id="rId3"/>
    </p:custDataLst>
    <p:extLst>
      <p:ext uri="{BB962C8B-B14F-4D97-AF65-F5344CB8AC3E}">
        <p14:creationId xmlns:p14="http://schemas.microsoft.com/office/powerpoint/2010/main" val="2271741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5E001BF1-E0C7-486E-991B-A7950C67E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10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91FFC001-9D49-4B63-BD72-826094675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人类的语言功能的固有优先级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15880DEE-A18D-498A-A8BE-B3DF0675E64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说服力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负面因素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980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îś1ïďé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îšlïḍè">
            <a:extLst>
              <a:ext uri="{FF2B5EF4-FFF2-40B4-BE49-F238E27FC236}">
                <a16:creationId xmlns:a16="http://schemas.microsoft.com/office/drawing/2014/main" id="{6862D8C6-5BBD-4CB0-999B-B3CBAB702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在古代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97F61F32-B4C4-44D1-A7FE-5F4B9083BDB3}"/>
              </a:ext>
            </a:extLst>
          </p:cNvPr>
          <p:cNvSpPr txBox="1"/>
          <p:nvPr/>
        </p:nvSpPr>
        <p:spPr>
          <a:xfrm>
            <a:off x="764267" y="2409410"/>
            <a:ext cx="4163333" cy="3038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6000"/>
              </a:lnSpc>
            </a:pPr>
            <a:r>
              <a:rPr lang="zh-CN" altLang="en-US" sz="2000" dirty="0"/>
              <a:t>那边来的是一只老虎</a:t>
            </a:r>
            <a:endParaRPr lang="en-US" altLang="zh-CN" sz="2000" dirty="0"/>
          </a:p>
          <a:p>
            <a:pPr algn="ctr">
              <a:lnSpc>
                <a:spcPts val="6000"/>
              </a:lnSpc>
            </a:pPr>
            <a:r>
              <a:rPr lang="zh-CN" altLang="en-US" sz="2000" dirty="0"/>
              <a:t>老虎会吃人</a:t>
            </a:r>
            <a:endParaRPr lang="en-US" altLang="zh-CN" sz="2000" dirty="0"/>
          </a:p>
          <a:p>
            <a:pPr algn="ctr">
              <a:lnSpc>
                <a:spcPts val="6000"/>
              </a:lnSpc>
            </a:pPr>
            <a:r>
              <a:rPr lang="zh-CN" altLang="en-US" sz="2000" dirty="0"/>
              <a:t>我是人</a:t>
            </a:r>
            <a:endParaRPr lang="en-US" altLang="zh-CN" sz="2000" dirty="0"/>
          </a:p>
          <a:p>
            <a:pPr algn="ctr">
              <a:lnSpc>
                <a:spcPts val="6000"/>
              </a:lnSpc>
            </a:pPr>
            <a:r>
              <a:rPr lang="zh-CN" altLang="en-US" sz="2000" dirty="0"/>
              <a:t>咱们快跑，否则要被吃掉了</a:t>
            </a:r>
            <a:endParaRPr lang="en-US" altLang="zh-CN" sz="2000" dirty="0"/>
          </a:p>
        </p:txBody>
      </p:sp>
      <p:sp>
        <p:nvSpPr>
          <p:cNvPr id="172" name="文本框 171">
            <a:extLst>
              <a:ext uri="{FF2B5EF4-FFF2-40B4-BE49-F238E27FC236}">
                <a16:creationId xmlns:a16="http://schemas.microsoft.com/office/drawing/2014/main" id="{4A5E884B-EBF1-4BFC-A2D6-2541EA91649E}"/>
              </a:ext>
            </a:extLst>
          </p:cNvPr>
          <p:cNvSpPr txBox="1"/>
          <p:nvPr/>
        </p:nvSpPr>
        <p:spPr>
          <a:xfrm>
            <a:off x="8624361" y="1432496"/>
            <a:ext cx="1952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/>
              <a:t>你的语言</a:t>
            </a:r>
          </a:p>
        </p:txBody>
      </p:sp>
      <p:sp>
        <p:nvSpPr>
          <p:cNvPr id="173" name="文本框 172">
            <a:extLst>
              <a:ext uri="{FF2B5EF4-FFF2-40B4-BE49-F238E27FC236}">
                <a16:creationId xmlns:a16="http://schemas.microsoft.com/office/drawing/2014/main" id="{71A32CB8-9C5B-4550-994F-A75E54922FB3}"/>
              </a:ext>
            </a:extLst>
          </p:cNvPr>
          <p:cNvSpPr txBox="1"/>
          <p:nvPr/>
        </p:nvSpPr>
        <p:spPr>
          <a:xfrm>
            <a:off x="5434967" y="1410323"/>
            <a:ext cx="1952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/>
              <a:t>逻辑重要度</a:t>
            </a:r>
          </a:p>
        </p:txBody>
      </p:sp>
      <p:sp>
        <p:nvSpPr>
          <p:cNvPr id="174" name="文本框 173">
            <a:extLst>
              <a:ext uri="{FF2B5EF4-FFF2-40B4-BE49-F238E27FC236}">
                <a16:creationId xmlns:a16="http://schemas.microsoft.com/office/drawing/2014/main" id="{0D8DE173-B6F7-4B63-ADF6-2069C04EB050}"/>
              </a:ext>
            </a:extLst>
          </p:cNvPr>
          <p:cNvSpPr txBox="1"/>
          <p:nvPr/>
        </p:nvSpPr>
        <p:spPr>
          <a:xfrm>
            <a:off x="1601016" y="1410322"/>
            <a:ext cx="23011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/>
              <a:t>来了一只老虎</a:t>
            </a:r>
          </a:p>
        </p:txBody>
      </p:sp>
      <p:grpSp>
        <p:nvGrpSpPr>
          <p:cNvPr id="7" name="5ef8e39d-de88-420f-81aa-c0851623e9bd" descr="Cx0AAB+LCAAAAAAABADVWFtP2zAY/S8ej1UVX3LrW4B1mzRGNRAvUx9C6rbecqkSF1EQ/31OmlI7NCGOGlFeIrD9mXO+k3PyiWdwxmZgBCAYgDO+WVHx803kp/yS+YvUj66SGQ3F3iRNVjTljGZg9Oe5LEJS0Z0frml5aiPWr1jMonVULIORMTTEkv8oLUGjWLykAYv88JItGBd3i5Uf2YSmAY15eXDuhxkdgPI3yxw6tguRUTyh4bgD8C1N1quCxMtghw3LhHjK4oUErrwLGENwuJpI1edJElI/flteAjtUb0r1F0mYpG+rd0ct6ej1fM4CerukES2qxNYti7kXz26W/mzXx/OULZY8pllWLlzf/6UBl8pGpigsriyOr7OluPzLeEyQbXmewHkQtP0BciIytJCFbbx92qa1x4YkbI62nHK120FOuR4a7fWEsA9BrcOCQstxPUMWVIH9EQYVirqYGJZZPC3DMPfgsAxO36FKeReLKhdoeBT2YlL7sKZ47FkukjVVYH+ESx083AkqntiWQ5fI4PRtqpR38al8AdLwKerFp+5hTc2v5oWnaCpgT8URFs9Ek5SPqmzaSZIxzpK4PLf/EG8KIimdl5YHE198rSmnaVbsVOql3QH4nqTsKYm5H3ohW8SRUF0c/UnnPO9S/pUP1C2hJOXBEuSvSfmK3bAn+ptmNH2gM/VtEQ1b0V/ir+3ez2Ihb/ZvGvqcPSgnlDVYEKlMGq8cp5LOcnbcsYzds5DxTWOXSH2Xij+eKT16xZij2PK4pY8cgmktRKJClPMpL92DqxhjDxFL/FsKfBzole6+ScbGxpr16LYWlMFtzQHGLMynSi/II0eYL6O8tMzOYa+Luc9kLyobB7ie+8E/CAbKu1fP3FSZW70zz6Xoifl7Kle42ielstmaayUyWvN1dHPV/gS5itrkKqrPVVvtkaufq+4xwgk1yOgqELGhn6tOTa42CHwc6Gp3MdRyHDROL1iREqxN1HP0MnfUP/eeo1WHLT4tpTuGqw5jopuu8DOMrbhNvOL6eIXqZIVN/XyFRxlccZOU6uSKLf2EhXWja5PKR0JfabHeWANPcHrFSsg2cldHHOz0z73nkNVh656W0h1DVoMxMbRD9jPMsKRNyJKGkFXHLAI7hOxRpljSJKU6xhLUIWTr5tgmlY+EvtJivfkGneAkS5SQbeKO1EmHkP659xyyOmz1/hfUu9IdQ/Z9xtOX/7BT9f4LHQAA">
            <a:extLst>
              <a:ext uri="{FF2B5EF4-FFF2-40B4-BE49-F238E27FC236}">
                <a16:creationId xmlns:a16="http://schemas.microsoft.com/office/drawing/2014/main" id="{DD6F5E0D-5EAC-4BC2-8259-AD6F98563A2B}"/>
              </a:ext>
            </a:extLst>
          </p:cNvPr>
          <p:cNvGrpSpPr>
            <a:grpSpLocks noChangeAspect="1"/>
          </p:cNvGrpSpPr>
          <p:nvPr/>
        </p:nvGrpSpPr>
        <p:grpSpPr>
          <a:xfrm>
            <a:off x="5107235" y="2532274"/>
            <a:ext cx="2607638" cy="2792540"/>
            <a:chOff x="5730637" y="1812970"/>
            <a:chExt cx="3147529" cy="2479353"/>
          </a:xfrm>
        </p:grpSpPr>
        <p:sp>
          <p:nvSpPr>
            <p:cNvPr id="8" name="RelativeShape1">
              <a:extLst>
                <a:ext uri="{FF2B5EF4-FFF2-40B4-BE49-F238E27FC236}">
                  <a16:creationId xmlns:a16="http://schemas.microsoft.com/office/drawing/2014/main" id="{FFD44487-8897-48A9-BA57-1D4DF3655005}"/>
                </a:ext>
              </a:extLst>
            </p:cNvPr>
            <p:cNvSpPr/>
            <p:nvPr/>
          </p:nvSpPr>
          <p:spPr>
            <a:xfrm>
              <a:off x="5730716" y="2223779"/>
              <a:ext cx="3147449" cy="132747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ValueShape1">
              <a:extLst>
                <a:ext uri="{FF2B5EF4-FFF2-40B4-BE49-F238E27FC236}">
                  <a16:creationId xmlns:a16="http://schemas.microsoft.com/office/drawing/2014/main" id="{3D846249-2A99-45CB-8CB3-17D7D53CDDF9}"/>
                </a:ext>
              </a:extLst>
            </p:cNvPr>
            <p:cNvSpPr/>
            <p:nvPr/>
          </p:nvSpPr>
          <p:spPr>
            <a:xfrm>
              <a:off x="5730716" y="2223779"/>
              <a:ext cx="2073512" cy="132747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RelativeShape2">
              <a:extLst>
                <a:ext uri="{FF2B5EF4-FFF2-40B4-BE49-F238E27FC236}">
                  <a16:creationId xmlns:a16="http://schemas.microsoft.com/office/drawing/2014/main" id="{FC575DD3-5FFE-4288-87C3-2B2DA7BC3F5D}"/>
                </a:ext>
              </a:extLst>
            </p:cNvPr>
            <p:cNvSpPr/>
            <p:nvPr/>
          </p:nvSpPr>
          <p:spPr>
            <a:xfrm>
              <a:off x="5775024" y="2866398"/>
              <a:ext cx="3103142" cy="132747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ValueShape2">
              <a:extLst>
                <a:ext uri="{FF2B5EF4-FFF2-40B4-BE49-F238E27FC236}">
                  <a16:creationId xmlns:a16="http://schemas.microsoft.com/office/drawing/2014/main" id="{623DBBFF-AA52-42D0-A641-4119C74AFE4D}"/>
                </a:ext>
              </a:extLst>
            </p:cNvPr>
            <p:cNvSpPr/>
            <p:nvPr/>
          </p:nvSpPr>
          <p:spPr>
            <a:xfrm>
              <a:off x="5775024" y="2866398"/>
              <a:ext cx="764191" cy="132747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RelativeShape3">
              <a:extLst>
                <a:ext uri="{FF2B5EF4-FFF2-40B4-BE49-F238E27FC236}">
                  <a16:creationId xmlns:a16="http://schemas.microsoft.com/office/drawing/2014/main" id="{961D6BD7-956B-4B78-92AF-2D5772A66B8A}"/>
                </a:ext>
              </a:extLst>
            </p:cNvPr>
            <p:cNvSpPr/>
            <p:nvPr/>
          </p:nvSpPr>
          <p:spPr>
            <a:xfrm>
              <a:off x="5730637" y="3510138"/>
              <a:ext cx="3147529" cy="132747"/>
            </a:xfrm>
            <a:prstGeom prst="roundRect">
              <a:avLst>
                <a:gd name="adj" fmla="val 50000"/>
              </a:avLst>
            </a:prstGeom>
            <a:solidFill>
              <a:schemeClr val="accent3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ValueShape3">
              <a:extLst>
                <a:ext uri="{FF2B5EF4-FFF2-40B4-BE49-F238E27FC236}">
                  <a16:creationId xmlns:a16="http://schemas.microsoft.com/office/drawing/2014/main" id="{5265B1C6-8037-4025-B31E-D22D504656ED}"/>
                </a:ext>
              </a:extLst>
            </p:cNvPr>
            <p:cNvSpPr/>
            <p:nvPr/>
          </p:nvSpPr>
          <p:spPr>
            <a:xfrm>
              <a:off x="5730637" y="3510138"/>
              <a:ext cx="784807" cy="132747"/>
            </a:xfrm>
            <a:prstGeom prst="roundRect">
              <a:avLst>
                <a:gd name="adj" fmla="val 50000"/>
              </a:avLst>
            </a:prstGeom>
            <a:solidFill>
              <a:schemeClr val="accent3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RelativeShape4">
              <a:extLst>
                <a:ext uri="{FF2B5EF4-FFF2-40B4-BE49-F238E27FC236}">
                  <a16:creationId xmlns:a16="http://schemas.microsoft.com/office/drawing/2014/main" id="{2C829018-72D2-4243-8013-FDC4C563D33B}"/>
                </a:ext>
              </a:extLst>
            </p:cNvPr>
            <p:cNvSpPr/>
            <p:nvPr/>
          </p:nvSpPr>
          <p:spPr>
            <a:xfrm>
              <a:off x="5730637" y="4159576"/>
              <a:ext cx="3147529" cy="132747"/>
            </a:xfrm>
            <a:prstGeom prst="roundRect">
              <a:avLst>
                <a:gd name="adj" fmla="val 50000"/>
              </a:avLst>
            </a:prstGeom>
            <a:solidFill>
              <a:schemeClr val="accent5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ValueShape4">
              <a:extLst>
                <a:ext uri="{FF2B5EF4-FFF2-40B4-BE49-F238E27FC236}">
                  <a16:creationId xmlns:a16="http://schemas.microsoft.com/office/drawing/2014/main" id="{E6DAE699-859F-43A5-910C-F3CAFD2F07F3}"/>
                </a:ext>
              </a:extLst>
            </p:cNvPr>
            <p:cNvSpPr/>
            <p:nvPr/>
          </p:nvSpPr>
          <p:spPr>
            <a:xfrm>
              <a:off x="5730637" y="4159576"/>
              <a:ext cx="2614524" cy="132747"/>
            </a:xfrm>
            <a:prstGeom prst="roundRect">
              <a:avLst>
                <a:gd name="adj" fmla="val 50000"/>
              </a:avLst>
            </a:prstGeom>
            <a:solidFill>
              <a:schemeClr val="accent5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ValueText1" hidden="1">
              <a:extLst>
                <a:ext uri="{FF2B5EF4-FFF2-40B4-BE49-F238E27FC236}">
                  <a16:creationId xmlns:a16="http://schemas.microsoft.com/office/drawing/2014/main" id="{2A0F9F1E-4E5B-4E33-B843-43A6D00B65A5}"/>
                </a:ext>
              </a:extLst>
            </p:cNvPr>
            <p:cNvSpPr txBox="1"/>
            <p:nvPr/>
          </p:nvSpPr>
          <p:spPr>
            <a:xfrm>
              <a:off x="6065135" y="1812970"/>
              <a:ext cx="584548" cy="354777"/>
            </a:xfrm>
            <a:prstGeom prst="rect">
              <a:avLst/>
            </a:prstGeom>
            <a:noFill/>
          </p:spPr>
          <p:txBody>
            <a:bodyPr wrap="none" lIns="0" tIns="0" rIns="0" bIns="0" numCol="1" anchor="ctr" anchorCtr="1">
              <a:prstTxWarp prst="textPlain">
                <a:avLst/>
              </a:prstTxWarp>
              <a:normAutofit fontScale="850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lang="en-US" altLang="zh-CN" sz="3600" b="1">
                  <a:solidFill>
                    <a:schemeClr val="accent1">
                      <a:lumMod val="100000"/>
                    </a:schemeClr>
                  </a:solidFill>
                  <a:latin typeface="Impact" panose="020B0806030902050204" pitchFamily="34" charset="0"/>
                </a:rPr>
                <a:t>66</a:t>
              </a:r>
              <a:endParaRPr lang="en-US" altLang="zh-CN" sz="3600" b="1" dirty="0">
                <a:solidFill>
                  <a:schemeClr val="accent1">
                    <a:lumMod val="100000"/>
                  </a:schemeClr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7" name="ValueText2" hidden="1">
              <a:extLst>
                <a:ext uri="{FF2B5EF4-FFF2-40B4-BE49-F238E27FC236}">
                  <a16:creationId xmlns:a16="http://schemas.microsoft.com/office/drawing/2014/main" id="{7A62C7BF-3284-494E-B93C-2473574DF737}"/>
                </a:ext>
              </a:extLst>
            </p:cNvPr>
            <p:cNvSpPr txBox="1"/>
            <p:nvPr/>
          </p:nvSpPr>
          <p:spPr>
            <a:xfrm>
              <a:off x="6054566" y="2455589"/>
              <a:ext cx="584548" cy="354777"/>
            </a:xfrm>
            <a:prstGeom prst="rect">
              <a:avLst/>
            </a:prstGeom>
            <a:noFill/>
          </p:spPr>
          <p:txBody>
            <a:bodyPr wrap="none" lIns="0" tIns="0" rIns="0" bIns="0" numCol="1" anchor="ctr" anchorCtr="1">
              <a:prstTxWarp prst="textPlain">
                <a:avLst/>
              </a:prstTxWarp>
              <a:normAutofit fontScale="850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lang="en-US" altLang="zh-CN" sz="3600" b="1">
                  <a:solidFill>
                    <a:schemeClr val="accent2">
                      <a:lumMod val="100000"/>
                    </a:schemeClr>
                  </a:solidFill>
                  <a:latin typeface="Impact" panose="020B0806030902050204" pitchFamily="34" charset="0"/>
                </a:rPr>
                <a:t>25</a:t>
              </a:r>
              <a:endParaRPr lang="en-US" altLang="zh-CN" sz="3600" b="1" dirty="0">
                <a:solidFill>
                  <a:schemeClr val="accent2">
                    <a:lumMod val="100000"/>
                  </a:schemeClr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8" name="ValueText3" hidden="1">
              <a:extLst>
                <a:ext uri="{FF2B5EF4-FFF2-40B4-BE49-F238E27FC236}">
                  <a16:creationId xmlns:a16="http://schemas.microsoft.com/office/drawing/2014/main" id="{843F4BC4-5534-4A74-9899-7DA0EFA310BA}"/>
                </a:ext>
              </a:extLst>
            </p:cNvPr>
            <p:cNvSpPr txBox="1"/>
            <p:nvPr/>
          </p:nvSpPr>
          <p:spPr>
            <a:xfrm>
              <a:off x="6065135" y="3099817"/>
              <a:ext cx="584548" cy="354777"/>
            </a:xfrm>
            <a:prstGeom prst="rect">
              <a:avLst/>
            </a:prstGeom>
            <a:noFill/>
          </p:spPr>
          <p:txBody>
            <a:bodyPr wrap="none" lIns="0" tIns="0" rIns="0" bIns="0" numCol="1" anchor="ctr" anchorCtr="1">
              <a:prstTxWarp prst="textPlain">
                <a:avLst/>
              </a:prstTxWarp>
              <a:normAutofit fontScale="850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lang="en-US" altLang="zh-CN" sz="3600" b="1">
                  <a:solidFill>
                    <a:schemeClr val="accent3">
                      <a:lumMod val="100000"/>
                    </a:schemeClr>
                  </a:solidFill>
                  <a:latin typeface="Impact" panose="020B0806030902050204" pitchFamily="34" charset="0"/>
                </a:rPr>
                <a:t>25</a:t>
              </a:r>
              <a:endParaRPr lang="en-US" altLang="zh-CN" sz="3600" b="1" dirty="0">
                <a:solidFill>
                  <a:schemeClr val="accent3">
                    <a:lumMod val="100000"/>
                  </a:schemeClr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9" name="ValueText4" hidden="1">
              <a:extLst>
                <a:ext uri="{FF2B5EF4-FFF2-40B4-BE49-F238E27FC236}">
                  <a16:creationId xmlns:a16="http://schemas.microsoft.com/office/drawing/2014/main" id="{CAE757B3-1B36-4BFB-94DA-FE923CA61218}"/>
                </a:ext>
              </a:extLst>
            </p:cNvPr>
            <p:cNvSpPr txBox="1"/>
            <p:nvPr/>
          </p:nvSpPr>
          <p:spPr>
            <a:xfrm>
              <a:off x="6065135" y="3749255"/>
              <a:ext cx="584548" cy="354777"/>
            </a:xfrm>
            <a:prstGeom prst="rect">
              <a:avLst/>
            </a:prstGeom>
            <a:noFill/>
          </p:spPr>
          <p:txBody>
            <a:bodyPr wrap="none" lIns="0" tIns="0" rIns="0" bIns="0" numCol="1" anchor="ctr" anchorCtr="1">
              <a:prstTxWarp prst="textPlain">
                <a:avLst/>
              </a:prstTxWarp>
              <a:normAutofit fontScale="850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lang="en-US" altLang="zh-CN" sz="3600" b="1">
                  <a:solidFill>
                    <a:schemeClr val="accent5">
                      <a:lumMod val="100000"/>
                    </a:schemeClr>
                  </a:solidFill>
                  <a:latin typeface="Impact" panose="020B0806030902050204" pitchFamily="34" charset="0"/>
                </a:rPr>
                <a:t>83</a:t>
              </a:r>
              <a:endParaRPr lang="en-US" altLang="zh-CN" sz="3600" b="1" dirty="0">
                <a:solidFill>
                  <a:schemeClr val="accent5">
                    <a:lumMod val="100000"/>
                  </a:schemeClr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20" name="5ef8e39d-de88-420f-81aa-c0851623e9bd" descr="pSAAAB+LCAAAAAAABADVWE1z2jAQ/S9qjkzG8gdgbpCUtjNNwzSZXDocHCNArT8YW2RCMvnvlR0TVsSWLY81IbespDW77+3qafOMzugCjRBGPXTGdhvC/74JvYRdUm+VeOFVvCAB35sl8YYkjJIUjf48F04mcLrzgi0pTu34+hWNaLgN82U0Ms4NvuQ9giVs5IuXxKehF1zSFWX823zlRzojiU8iVhxcekFKeqiwhpnTtyTebvKoX3r7YCyYAUtotALRFM7IOEfl3jbwnsRxQLzovXsRSZm/A/wv4iBO3nvvj/bB0evlkvrkdk1CknvxrVsasXG0uFl7iz1wk4Su1iwiaVosXN//JT4DbiOHO+afzI9v0zX/+Jfp1LCdyYXN4ywNevDR/JkgmKEyf9DbbcEf9MdGcwIx1sFgv5xB3B+6YwMyKIT94S1owWjUe1Bwb9OEwgcUuhBracNBOYnWdNx3TUiiEPZH9KFrQBZtGI56JwrubVoRfsBUaEVTSyu65Sw6X52LscAiD3vOj9BowUESlBH25SxOKaNxVJw7qOkuTyQhy6Kr0czjkksYSdJ858gf7PbQ9zihT3HEvGAc0FUUcp750Z9kyTKUMqn2xS3OJGH+GmWFURTVDX0iv0lKkgeyEOuDA7Yhv/iv7SsyX8jA/k0Cj9EH4YSwhvNEjp4LhxybGXNQDvBSuaMpvacBZTspmHY1mHmMqQDlWypZsK/p3pJHhtG8MhMbxis1YCbwfst+4ZDDUZsdMrEAmg3LpZsM23H17gKW0uRUJ/Ha9zCH145EUxpk79Gxn91svONTwoo+3bf122LW3PACEDZKIJl4/j+MekLBVwPkQBikBgSorx2gjFhNANXVTDtIBidVM05jSI5uva5hGaoqyOATKIjZREHMagUZQMCkBoTSVVcQt4v71ZQUhQvjlRogE8tQV5BhhYJIyqWbDFtxZWGl2wAbpychpiAhMoTy6BtbECVTP0qadUQPLtZpVU9LMdGDja0qKPgzzCRWE0WxqhUFC8/ZOgvi6airCu5kMLFk5SHMH3UWTKevLi24ajqRVU5HebamTe25iU9wRrEEgZGiJDww6yyI0lA/SpoFRg8u7mlVT0uB0YKNbSgLzGcYWewmAmNLBEZ47dZZEE/cQmA6mVtsWXkI40mdBdMxWwhM1fAiq5yO8mxNm9ob1DzBCcYWBEaGkim8OOssiJKtHyXNAqMHF7X/oGqvnpYC0yU285f/w0A2uqUgAAA=">
            <a:extLst>
              <a:ext uri="{FF2B5EF4-FFF2-40B4-BE49-F238E27FC236}">
                <a16:creationId xmlns:a16="http://schemas.microsoft.com/office/drawing/2014/main" id="{0299D887-09A8-4568-A1F4-C58615D013A9}"/>
              </a:ext>
            </a:extLst>
          </p:cNvPr>
          <p:cNvGrpSpPr>
            <a:grpSpLocks noChangeAspect="1"/>
          </p:cNvGrpSpPr>
          <p:nvPr/>
        </p:nvGrpSpPr>
        <p:grpSpPr>
          <a:xfrm>
            <a:off x="8401161" y="2532274"/>
            <a:ext cx="2607638" cy="2792540"/>
            <a:chOff x="5730637" y="1812970"/>
            <a:chExt cx="3147529" cy="2479353"/>
          </a:xfrm>
        </p:grpSpPr>
        <p:sp>
          <p:nvSpPr>
            <p:cNvPr id="21" name="RelativeShape1">
              <a:extLst>
                <a:ext uri="{FF2B5EF4-FFF2-40B4-BE49-F238E27FC236}">
                  <a16:creationId xmlns:a16="http://schemas.microsoft.com/office/drawing/2014/main" id="{B58E69BC-440B-4DE3-9051-7B4C28D4DE5F}"/>
                </a:ext>
              </a:extLst>
            </p:cNvPr>
            <p:cNvSpPr/>
            <p:nvPr/>
          </p:nvSpPr>
          <p:spPr>
            <a:xfrm>
              <a:off x="5730716" y="2223779"/>
              <a:ext cx="3147449" cy="132747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ValueShape1">
              <a:extLst>
                <a:ext uri="{FF2B5EF4-FFF2-40B4-BE49-F238E27FC236}">
                  <a16:creationId xmlns:a16="http://schemas.microsoft.com/office/drawing/2014/main" id="{E3805EB7-25A0-4EC7-84B3-302AD08D8F9A}"/>
                </a:ext>
              </a:extLst>
            </p:cNvPr>
            <p:cNvSpPr/>
            <p:nvPr/>
          </p:nvSpPr>
          <p:spPr>
            <a:xfrm>
              <a:off x="5730715" y="2223779"/>
              <a:ext cx="251796" cy="132747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RelativeShape2">
              <a:extLst>
                <a:ext uri="{FF2B5EF4-FFF2-40B4-BE49-F238E27FC236}">
                  <a16:creationId xmlns:a16="http://schemas.microsoft.com/office/drawing/2014/main" id="{09BEFB9F-105B-43EE-8FA5-0643259E0C42}"/>
                </a:ext>
              </a:extLst>
            </p:cNvPr>
            <p:cNvSpPr/>
            <p:nvPr/>
          </p:nvSpPr>
          <p:spPr>
            <a:xfrm>
              <a:off x="5775024" y="2866398"/>
              <a:ext cx="3103142" cy="132747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ValueShape2">
              <a:extLst>
                <a:ext uri="{FF2B5EF4-FFF2-40B4-BE49-F238E27FC236}">
                  <a16:creationId xmlns:a16="http://schemas.microsoft.com/office/drawing/2014/main" id="{A6BF6772-4F6C-4E52-BEB7-55108003EE11}"/>
                </a:ext>
              </a:extLst>
            </p:cNvPr>
            <p:cNvSpPr/>
            <p:nvPr/>
          </p:nvSpPr>
          <p:spPr>
            <a:xfrm>
              <a:off x="5775024" y="2866398"/>
              <a:ext cx="248251" cy="132747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RelativeShape3">
              <a:extLst>
                <a:ext uri="{FF2B5EF4-FFF2-40B4-BE49-F238E27FC236}">
                  <a16:creationId xmlns:a16="http://schemas.microsoft.com/office/drawing/2014/main" id="{5C035642-FD02-4228-A416-25072C4CB43E}"/>
                </a:ext>
              </a:extLst>
            </p:cNvPr>
            <p:cNvSpPr/>
            <p:nvPr/>
          </p:nvSpPr>
          <p:spPr>
            <a:xfrm>
              <a:off x="5730637" y="3510138"/>
              <a:ext cx="3147529" cy="132747"/>
            </a:xfrm>
            <a:prstGeom prst="roundRect">
              <a:avLst>
                <a:gd name="adj" fmla="val 50000"/>
              </a:avLst>
            </a:prstGeom>
            <a:solidFill>
              <a:schemeClr val="accent3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ValueShape3">
              <a:extLst>
                <a:ext uri="{FF2B5EF4-FFF2-40B4-BE49-F238E27FC236}">
                  <a16:creationId xmlns:a16="http://schemas.microsoft.com/office/drawing/2014/main" id="{B8E5F844-6F8F-4502-B321-01D3FFAF6ABA}"/>
                </a:ext>
              </a:extLst>
            </p:cNvPr>
            <p:cNvSpPr/>
            <p:nvPr/>
          </p:nvSpPr>
          <p:spPr>
            <a:xfrm>
              <a:off x="5730637" y="3510138"/>
              <a:ext cx="251802" cy="132747"/>
            </a:xfrm>
            <a:prstGeom prst="roundRect">
              <a:avLst>
                <a:gd name="adj" fmla="val 50000"/>
              </a:avLst>
            </a:prstGeom>
            <a:solidFill>
              <a:schemeClr val="accent3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RelativeShape4">
              <a:extLst>
                <a:ext uri="{FF2B5EF4-FFF2-40B4-BE49-F238E27FC236}">
                  <a16:creationId xmlns:a16="http://schemas.microsoft.com/office/drawing/2014/main" id="{CE5B873B-A8DF-442C-8A29-A2E54738C1E1}"/>
                </a:ext>
              </a:extLst>
            </p:cNvPr>
            <p:cNvSpPr/>
            <p:nvPr/>
          </p:nvSpPr>
          <p:spPr>
            <a:xfrm>
              <a:off x="5730637" y="4159576"/>
              <a:ext cx="3147529" cy="132747"/>
            </a:xfrm>
            <a:prstGeom prst="roundRect">
              <a:avLst>
                <a:gd name="adj" fmla="val 50000"/>
              </a:avLst>
            </a:prstGeom>
            <a:solidFill>
              <a:schemeClr val="accent5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ValueShape4">
              <a:extLst>
                <a:ext uri="{FF2B5EF4-FFF2-40B4-BE49-F238E27FC236}">
                  <a16:creationId xmlns:a16="http://schemas.microsoft.com/office/drawing/2014/main" id="{651852DF-9E7D-4A6E-88AF-0196BF23F1DF}"/>
                </a:ext>
              </a:extLst>
            </p:cNvPr>
            <p:cNvSpPr/>
            <p:nvPr/>
          </p:nvSpPr>
          <p:spPr>
            <a:xfrm>
              <a:off x="5730637" y="4159576"/>
              <a:ext cx="2832776" cy="132747"/>
            </a:xfrm>
            <a:prstGeom prst="roundRect">
              <a:avLst>
                <a:gd name="adj" fmla="val 50000"/>
              </a:avLst>
            </a:prstGeom>
            <a:solidFill>
              <a:schemeClr val="accent5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ValueText1" hidden="1">
              <a:extLst>
                <a:ext uri="{FF2B5EF4-FFF2-40B4-BE49-F238E27FC236}">
                  <a16:creationId xmlns:a16="http://schemas.microsoft.com/office/drawing/2014/main" id="{9A08AD38-9436-418A-93D0-6A0FA179BC09}"/>
                </a:ext>
              </a:extLst>
            </p:cNvPr>
            <p:cNvSpPr txBox="1"/>
            <p:nvPr/>
          </p:nvSpPr>
          <p:spPr>
            <a:xfrm>
              <a:off x="6065135" y="1812970"/>
              <a:ext cx="584548" cy="354777"/>
            </a:xfrm>
            <a:prstGeom prst="rect">
              <a:avLst/>
            </a:prstGeom>
            <a:noFill/>
          </p:spPr>
          <p:txBody>
            <a:bodyPr wrap="none" lIns="0" tIns="0" rIns="0" bIns="0" numCol="1" anchor="ctr" anchorCtr="1">
              <a:prstTxWarp prst="textPlain">
                <a:avLst/>
              </a:prstTxWarp>
              <a:normAutofit fontScale="850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lang="en-US" altLang="zh-CN" sz="3600" b="1">
                  <a:solidFill>
                    <a:schemeClr val="accent1">
                      <a:lumMod val="100000"/>
                    </a:schemeClr>
                  </a:solidFill>
                  <a:latin typeface="Impact" panose="020B0806030902050204" pitchFamily="34" charset="0"/>
                </a:rPr>
                <a:t>8</a:t>
              </a:r>
              <a:endParaRPr lang="en-US" altLang="zh-CN" sz="3600" b="1" dirty="0">
                <a:solidFill>
                  <a:schemeClr val="accent1">
                    <a:lumMod val="100000"/>
                  </a:schemeClr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30" name="ValueText2" hidden="1">
              <a:extLst>
                <a:ext uri="{FF2B5EF4-FFF2-40B4-BE49-F238E27FC236}">
                  <a16:creationId xmlns:a16="http://schemas.microsoft.com/office/drawing/2014/main" id="{3A75A78B-3B9A-4F3A-AAAD-0DB8B520004F}"/>
                </a:ext>
              </a:extLst>
            </p:cNvPr>
            <p:cNvSpPr txBox="1"/>
            <p:nvPr/>
          </p:nvSpPr>
          <p:spPr>
            <a:xfrm>
              <a:off x="6054566" y="2455589"/>
              <a:ext cx="584548" cy="354777"/>
            </a:xfrm>
            <a:prstGeom prst="rect">
              <a:avLst/>
            </a:prstGeom>
            <a:noFill/>
          </p:spPr>
          <p:txBody>
            <a:bodyPr wrap="none" lIns="0" tIns="0" rIns="0" bIns="0" numCol="1" anchor="ctr" anchorCtr="1">
              <a:prstTxWarp prst="textPlain">
                <a:avLst/>
              </a:prstTxWarp>
              <a:normAutofit fontScale="850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lang="en-US" altLang="zh-CN" sz="3600" b="1">
                  <a:solidFill>
                    <a:schemeClr val="accent2">
                      <a:lumMod val="100000"/>
                    </a:schemeClr>
                  </a:solidFill>
                  <a:latin typeface="Impact" panose="020B0806030902050204" pitchFamily="34" charset="0"/>
                </a:rPr>
                <a:t>8</a:t>
              </a:r>
              <a:endParaRPr lang="en-US" altLang="zh-CN" sz="3600" b="1" dirty="0">
                <a:solidFill>
                  <a:schemeClr val="accent2">
                    <a:lumMod val="100000"/>
                  </a:schemeClr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31" name="ValueText3" hidden="1">
              <a:extLst>
                <a:ext uri="{FF2B5EF4-FFF2-40B4-BE49-F238E27FC236}">
                  <a16:creationId xmlns:a16="http://schemas.microsoft.com/office/drawing/2014/main" id="{A4400C5F-7A0F-4BDB-8E77-DE13FA71F305}"/>
                </a:ext>
              </a:extLst>
            </p:cNvPr>
            <p:cNvSpPr txBox="1"/>
            <p:nvPr/>
          </p:nvSpPr>
          <p:spPr>
            <a:xfrm>
              <a:off x="6065135" y="3099817"/>
              <a:ext cx="584548" cy="354777"/>
            </a:xfrm>
            <a:prstGeom prst="rect">
              <a:avLst/>
            </a:prstGeom>
            <a:noFill/>
          </p:spPr>
          <p:txBody>
            <a:bodyPr wrap="none" lIns="0" tIns="0" rIns="0" bIns="0" numCol="1" anchor="ctr" anchorCtr="1">
              <a:prstTxWarp prst="textPlain">
                <a:avLst/>
              </a:prstTxWarp>
              <a:normAutofit fontScale="850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lang="en-US" altLang="zh-CN" sz="3600" b="1">
                  <a:solidFill>
                    <a:schemeClr val="accent3">
                      <a:lumMod val="100000"/>
                    </a:schemeClr>
                  </a:solidFill>
                  <a:latin typeface="Impact" panose="020B0806030902050204" pitchFamily="34" charset="0"/>
                </a:rPr>
                <a:t>8</a:t>
              </a:r>
              <a:endParaRPr lang="en-US" altLang="zh-CN" sz="3600" b="1" dirty="0">
                <a:solidFill>
                  <a:schemeClr val="accent3">
                    <a:lumMod val="100000"/>
                  </a:schemeClr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32" name="ValueText4" hidden="1">
              <a:extLst>
                <a:ext uri="{FF2B5EF4-FFF2-40B4-BE49-F238E27FC236}">
                  <a16:creationId xmlns:a16="http://schemas.microsoft.com/office/drawing/2014/main" id="{BA81FC09-659D-4951-9572-1F7048349270}"/>
                </a:ext>
              </a:extLst>
            </p:cNvPr>
            <p:cNvSpPr txBox="1"/>
            <p:nvPr/>
          </p:nvSpPr>
          <p:spPr>
            <a:xfrm>
              <a:off x="6065135" y="3749255"/>
              <a:ext cx="584548" cy="354777"/>
            </a:xfrm>
            <a:prstGeom prst="rect">
              <a:avLst/>
            </a:prstGeom>
            <a:noFill/>
          </p:spPr>
          <p:txBody>
            <a:bodyPr wrap="none" lIns="0" tIns="0" rIns="0" bIns="0" numCol="1" anchor="ctr" anchorCtr="1">
              <a:prstTxWarp prst="textPlain">
                <a:avLst/>
              </a:prstTxWarp>
              <a:normAutofit fontScale="850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lang="en-US" altLang="zh-CN" sz="3600" b="1">
                  <a:solidFill>
                    <a:schemeClr val="accent5">
                      <a:lumMod val="100000"/>
                    </a:schemeClr>
                  </a:solidFill>
                  <a:latin typeface="Impact" panose="020B0806030902050204" pitchFamily="34" charset="0"/>
                </a:rPr>
                <a:t>90</a:t>
              </a:r>
              <a:endParaRPr lang="en-US" altLang="zh-CN" sz="3600" b="1" dirty="0">
                <a:solidFill>
                  <a:schemeClr val="accent5">
                    <a:lumMod val="100000"/>
                  </a:schemeClr>
                </a:solidFill>
                <a:latin typeface="Impact" panose="020B0806030902050204" pitchFamily="34" charset="0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44267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îś1ïďé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îšlïḍè">
            <a:extLst>
              <a:ext uri="{FF2B5EF4-FFF2-40B4-BE49-F238E27FC236}">
                <a16:creationId xmlns:a16="http://schemas.microsoft.com/office/drawing/2014/main" id="{6862D8C6-5BBD-4CB0-999B-B3CBAB702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而现代经常是</a:t>
            </a:r>
            <a:r>
              <a:rPr lang="en-US" altLang="zh-CN" dirty="0"/>
              <a:t>……</a:t>
            </a:r>
            <a:endParaRPr lang="zh-CN" alt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97F61F32-B4C4-44D1-A7FE-5F4B9083BDB3}"/>
              </a:ext>
            </a:extLst>
          </p:cNvPr>
          <p:cNvSpPr txBox="1"/>
          <p:nvPr/>
        </p:nvSpPr>
        <p:spPr>
          <a:xfrm>
            <a:off x="669924" y="1918722"/>
            <a:ext cx="4163333" cy="4636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6000"/>
              </a:lnSpc>
            </a:pPr>
            <a:r>
              <a:rPr lang="zh-CN" altLang="en-US" dirty="0"/>
              <a:t>我希望你学习好</a:t>
            </a:r>
            <a:endParaRPr lang="en-US" altLang="zh-CN" dirty="0"/>
          </a:p>
          <a:p>
            <a:pPr algn="ctr">
              <a:lnSpc>
                <a:spcPts val="6000"/>
              </a:lnSpc>
            </a:pPr>
            <a:r>
              <a:rPr lang="zh-CN" altLang="en-US" dirty="0"/>
              <a:t>犯错误会影响学习</a:t>
            </a:r>
            <a:endParaRPr lang="en-US" altLang="zh-CN" dirty="0"/>
          </a:p>
          <a:p>
            <a:pPr algn="ctr">
              <a:lnSpc>
                <a:spcPts val="6000"/>
              </a:lnSpc>
            </a:pPr>
            <a:r>
              <a:rPr lang="zh-CN" altLang="en-US" dirty="0"/>
              <a:t>但是你犯好几次了都没改</a:t>
            </a:r>
            <a:endParaRPr lang="en-US" altLang="zh-CN" dirty="0"/>
          </a:p>
          <a:p>
            <a:pPr algn="ctr">
              <a:lnSpc>
                <a:spcPts val="6000"/>
              </a:lnSpc>
            </a:pPr>
            <a:r>
              <a:rPr lang="zh-CN" altLang="en-US" dirty="0"/>
              <a:t>我对你很失望</a:t>
            </a:r>
            <a:endParaRPr lang="en-US" altLang="zh-CN" dirty="0"/>
          </a:p>
          <a:p>
            <a:pPr algn="ctr">
              <a:lnSpc>
                <a:spcPts val="6000"/>
              </a:lnSpc>
            </a:pPr>
            <a:r>
              <a:rPr lang="zh-CN" altLang="en-US" dirty="0"/>
              <a:t>你人不行，改不了了</a:t>
            </a:r>
            <a:endParaRPr lang="en-US" altLang="zh-CN" dirty="0"/>
          </a:p>
          <a:p>
            <a:pPr algn="ctr">
              <a:lnSpc>
                <a:spcPts val="6000"/>
              </a:lnSpc>
            </a:pPr>
            <a:r>
              <a:rPr lang="zh-CN" altLang="en-US" dirty="0"/>
              <a:t>你这样到社会上怎么行</a:t>
            </a:r>
            <a:endParaRPr lang="en-US" altLang="zh-CN" dirty="0"/>
          </a:p>
        </p:txBody>
      </p:sp>
      <p:grpSp>
        <p:nvGrpSpPr>
          <p:cNvPr id="136" name="3659aa10-87ca-4eab-923e-9056803f29e0" descr="qxsAAB+LCAAAAAAABADlV01v4jAQ/S/eHhGKnQ8n3Eop1R66rdSqlxWHNDHg3ZCgxEhFVf/7OiGUMRAvCUGp1EvETMbmzZvnmfgdXfEQDRBGPXQl1ksmfz8t/FSMuD9L/cV9ErJIvntMkyVLBWcZGvx+LxcRsOjFj1asjFpL/z2P+WK1KNxoYPQN6fLfgAsbhXPEAr7woxGfcSH3lp6f2SNLAxaLMnDqRxnrodJy3b5BHY+Y5dPtobs0WS2LHD56W2gmgHaTREkKoJU7bUMtEPownfKAPc/ZghWr5KtnHovrOHya++E2kWHKZ3MRsywrHQ+vf1ggwLKBLRcWWxbhq2wuN/8xHhuWPbyxJM6joO3TQTtngnZrgB7RW3d8WwWaQuWIlMezQ9TI6KPjq12wepgkEfPjw+WlAo6t9zqQIDX6hFqU2JunRegOGwHYsHF6PTHuVIUKbFIDttmpDhXYVm0hKsvtBkpUNnA6kKJt9gn2qGtsntghO3AmBEdr1NTtVIoKbO902MToVIoQNsG1pagsJw2kKDeYSIg8DuW/KUMaHtG71A+5FFMZVwx2Kbh0rZKbk5qyaYkLPbEgiUNNlJ1HHfGTwu/L7wgmWJoVb/aQgLdbqtGYR/k3x3U8i7alkmVbsl8yMk9tQ0Hhwmjycfh1svt3JREF77cJmwBlwR75wjP+yiMu1lANBzV0q2tYVCBTKnikTs/sTejK5EK8bRgwYdjVcyC7VPfO5S5hWl/M7RBBKkva0IBEOPudVFt0szrXTQ/QnNogn1ayAWdMlG1z22U/nfmJhv1YeXGEuaEf/NUxZ1bqv6EBmTsYna0zlwvjQsz9T3MXZc49Z/LIr+dTRg8mFcfVu/jsIRpePUhLkYqK+FsGQm149ScRttvowLqqYWWqtmeBxE2j/kTCVn2Nt0OIV1ndhgZkAtdqrJt+8LVmklZLhuYwnGFBBg9u6u0zeOHZ1DWDZ12OMD1tRHkVxxc7F59Rpo5fR2GGKpbayr9dJNRIg0sTaeWyoCseUT/2W7Ng4g0uTwQ30Ho7jOyVtDULMlLvFrXpD19rZGkZpJpDcYYFGax3m2rE4IVHVjcMTj7+AXmfhUurGwAA">
            <a:extLst>
              <a:ext uri="{FF2B5EF4-FFF2-40B4-BE49-F238E27FC236}">
                <a16:creationId xmlns:a16="http://schemas.microsoft.com/office/drawing/2014/main" id="{9FAF66DA-64EA-4977-972B-DDCED2B9B31A}"/>
              </a:ext>
            </a:extLst>
          </p:cNvPr>
          <p:cNvGrpSpPr>
            <a:grpSpLocks noChangeAspect="1"/>
          </p:cNvGrpSpPr>
          <p:nvPr/>
        </p:nvGrpSpPr>
        <p:grpSpPr>
          <a:xfrm>
            <a:off x="5027546" y="2121917"/>
            <a:ext cx="3405248" cy="2101499"/>
            <a:chOff x="4548579" y="2372247"/>
            <a:chExt cx="5388577" cy="1730048"/>
          </a:xfrm>
        </p:grpSpPr>
        <p:sp>
          <p:nvSpPr>
            <p:cNvPr id="138" name="ValueShape1">
              <a:extLst>
                <a:ext uri="{FF2B5EF4-FFF2-40B4-BE49-F238E27FC236}">
                  <a16:creationId xmlns:a16="http://schemas.microsoft.com/office/drawing/2014/main" id="{AC5E1072-3393-477C-8C06-9558B59763BF}"/>
                </a:ext>
              </a:extLst>
            </p:cNvPr>
            <p:cNvSpPr/>
            <p:nvPr/>
          </p:nvSpPr>
          <p:spPr bwMode="auto">
            <a:xfrm>
              <a:off x="4548581" y="2379437"/>
              <a:ext cx="4378619" cy="50445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lumMod val="10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  <a:gs pos="88077">
                  <a:schemeClr val="accent1">
                    <a:lumMod val="100000"/>
                  </a:schemeClr>
                </a:gs>
                <a:gs pos="88177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l"/>
              <a:endParaRPr lang="zh-CN" altLang="en-US"/>
            </a:p>
          </p:txBody>
        </p:sp>
        <p:sp>
          <p:nvSpPr>
            <p:cNvPr id="139" name="ValueShape2">
              <a:extLst>
                <a:ext uri="{FF2B5EF4-FFF2-40B4-BE49-F238E27FC236}">
                  <a16:creationId xmlns:a16="http://schemas.microsoft.com/office/drawing/2014/main" id="{27017A51-942B-4C07-B723-6C7FA1BBA828}"/>
                </a:ext>
              </a:extLst>
            </p:cNvPr>
            <p:cNvSpPr/>
            <p:nvPr/>
          </p:nvSpPr>
          <p:spPr bwMode="auto">
            <a:xfrm>
              <a:off x="4548580" y="2988638"/>
              <a:ext cx="4378619" cy="50445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lumMod val="10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  <a:gs pos="70275">
                  <a:schemeClr val="accent1">
                    <a:lumMod val="100000"/>
                  </a:schemeClr>
                </a:gs>
                <a:gs pos="70375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l"/>
              <a:endParaRPr lang="zh-CN" altLang="en-US"/>
            </a:p>
          </p:txBody>
        </p:sp>
        <p:sp>
          <p:nvSpPr>
            <p:cNvPr id="140" name="ValueShape3">
              <a:extLst>
                <a:ext uri="{FF2B5EF4-FFF2-40B4-BE49-F238E27FC236}">
                  <a16:creationId xmlns:a16="http://schemas.microsoft.com/office/drawing/2014/main" id="{2A1525EA-0016-44FC-8E12-E632A920F5C8}"/>
                </a:ext>
              </a:extLst>
            </p:cNvPr>
            <p:cNvSpPr/>
            <p:nvPr/>
          </p:nvSpPr>
          <p:spPr bwMode="auto">
            <a:xfrm>
              <a:off x="4548579" y="3597839"/>
              <a:ext cx="4378619" cy="50445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lumMod val="10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  <a:gs pos="53220">
                  <a:schemeClr val="accent1">
                    <a:lumMod val="100000"/>
                  </a:schemeClr>
                </a:gs>
                <a:gs pos="5332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l"/>
              <a:endParaRPr lang="zh-CN" altLang="en-US"/>
            </a:p>
          </p:txBody>
        </p:sp>
        <p:sp>
          <p:nvSpPr>
            <p:cNvPr id="141" name="ValueText1" hidden="1">
              <a:extLst>
                <a:ext uri="{FF2B5EF4-FFF2-40B4-BE49-F238E27FC236}">
                  <a16:creationId xmlns:a16="http://schemas.microsoft.com/office/drawing/2014/main" id="{DBC9A892-B94B-436D-AB3E-87BA1ABBC240}"/>
                </a:ext>
              </a:extLst>
            </p:cNvPr>
            <p:cNvSpPr txBox="1"/>
            <p:nvPr/>
          </p:nvSpPr>
          <p:spPr>
            <a:xfrm>
              <a:off x="9137145" y="2372247"/>
              <a:ext cx="800011" cy="510356"/>
            </a:xfrm>
            <a:prstGeom prst="rect">
              <a:avLst/>
            </a:prstGeom>
            <a:noFill/>
          </p:spPr>
          <p:txBody>
            <a:bodyPr wrap="none" lIns="0" tIns="0" rIns="0" bIns="0" numCol="1" anchor="ctr" anchorCtr="1">
              <a:prstTxWarp prst="textPlain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lang="en-US" altLang="zh-CN" sz="3600" b="1">
                  <a:solidFill>
                    <a:schemeClr val="accent1">
                      <a:lumMod val="100000"/>
                    </a:schemeClr>
                  </a:solidFill>
                  <a:latin typeface="Impact" panose="020B0806030902050204" pitchFamily="34" charset="0"/>
                </a:rPr>
                <a:t>88</a:t>
              </a:r>
              <a:endParaRPr lang="en-US" altLang="zh-CN" sz="3600" b="1" dirty="0">
                <a:solidFill>
                  <a:schemeClr val="accent1">
                    <a:lumMod val="100000"/>
                  </a:schemeClr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42" name="ValueText2" hidden="1">
              <a:extLst>
                <a:ext uri="{FF2B5EF4-FFF2-40B4-BE49-F238E27FC236}">
                  <a16:creationId xmlns:a16="http://schemas.microsoft.com/office/drawing/2014/main" id="{DAF93E80-1F58-4A34-BE73-CE8204764EC9}"/>
                </a:ext>
              </a:extLst>
            </p:cNvPr>
            <p:cNvSpPr txBox="1"/>
            <p:nvPr/>
          </p:nvSpPr>
          <p:spPr>
            <a:xfrm>
              <a:off x="9137145" y="2985688"/>
              <a:ext cx="800011" cy="510356"/>
            </a:xfrm>
            <a:prstGeom prst="rect">
              <a:avLst/>
            </a:prstGeom>
            <a:noFill/>
          </p:spPr>
          <p:txBody>
            <a:bodyPr wrap="none" lIns="0" tIns="0" rIns="0" bIns="0" numCol="1" anchor="ctr" anchorCtr="1">
              <a:prstTxWarp prst="textPlain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lang="en-US" altLang="zh-CN" sz="3600" b="1">
                  <a:solidFill>
                    <a:schemeClr val="accent1">
                      <a:lumMod val="100000"/>
                    </a:schemeClr>
                  </a:solidFill>
                  <a:latin typeface="Impact" panose="020B0806030902050204" pitchFamily="34" charset="0"/>
                </a:rPr>
                <a:t>70</a:t>
              </a:r>
              <a:endParaRPr lang="en-US" altLang="zh-CN" sz="3600" b="1" dirty="0">
                <a:solidFill>
                  <a:schemeClr val="accent1">
                    <a:lumMod val="100000"/>
                  </a:schemeClr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43" name="ValueText3" hidden="1">
              <a:extLst>
                <a:ext uri="{FF2B5EF4-FFF2-40B4-BE49-F238E27FC236}">
                  <a16:creationId xmlns:a16="http://schemas.microsoft.com/office/drawing/2014/main" id="{22677ACE-64D7-49A8-A3DE-EB0DA8B0B838}"/>
                </a:ext>
              </a:extLst>
            </p:cNvPr>
            <p:cNvSpPr txBox="1"/>
            <p:nvPr/>
          </p:nvSpPr>
          <p:spPr>
            <a:xfrm>
              <a:off x="9137145" y="3591626"/>
              <a:ext cx="800011" cy="510356"/>
            </a:xfrm>
            <a:prstGeom prst="rect">
              <a:avLst/>
            </a:prstGeom>
            <a:noFill/>
          </p:spPr>
          <p:txBody>
            <a:bodyPr wrap="none" lIns="0" tIns="0" rIns="0" bIns="0" numCol="1" anchor="ctr" anchorCtr="1">
              <a:prstTxWarp prst="textPlain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lang="en-US" altLang="zh-CN" sz="3600" b="1">
                  <a:solidFill>
                    <a:schemeClr val="accent1">
                      <a:lumMod val="100000"/>
                    </a:schemeClr>
                  </a:solidFill>
                  <a:latin typeface="Impact" panose="020B0806030902050204" pitchFamily="34" charset="0"/>
                </a:rPr>
                <a:t>53</a:t>
              </a:r>
              <a:endParaRPr lang="en-US" altLang="zh-CN" sz="3600" b="1" dirty="0">
                <a:solidFill>
                  <a:schemeClr val="accent1">
                    <a:lumMod val="100000"/>
                  </a:schemeClr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151" name="3659aa10-87ca-4eab-923e-9056803f29e0" descr="nhsAAB+LCAAAAAAABADlV01v4jAQ/S/eHhGKnW9upZRqD91WatXLikOaGPBuSJBjpKKK/75OSMoYSJaEoFTigvBkxnnz5nkm/kQ3LEADhFEP3Yj1ksr/LwuPixHzZtxbPMYBDeWzZx4vKReMJmjw+zMPIiDozQtXNPdaS/sji9hitcjMaKD1NWnyPoAJa5lxRH228MIRmzEh95aWn8kz5T6NRO449cKE9lC+MrW+jQ3imNtfU3N76IHHq2WWxKZXYNMBtrs4jDnAlm9VuBrA9Wk6ZT59ndMFzaLko1cWidsoeJl7QZHJkLPZXEQ0SXLD0/sf6gsQNjBlYLZl5r5K5nLzH+OxZpjDO0PiPAraPB20dSZopwbokX3vjO/LQNtQOoKzaHaIGml9dDzaAdHDOA6pFx2G5xI4Fu92oEHDTKMKNASgwdrpFcS4U90psEkN2HqnylNgG7Wlp4SbDbSnbGB10QDtvoVN3TG2v6Zp7cDpEJxdo6ZOp1JUYLunwyZap1KEsAmuLUUlnDSQotxgIiGyKJBvU+YyPKIP3AuYFFPul81yKTi+VslNSeV0muNCL9SPo6DCy0y9jthJZvfkpwMVlCfZkz0k4GlBNRqzMP3MuI1mYVEqWbYl/SU909S2FGQmjCabww+S3duVRBS8V+M2AcqCPfKNJeydhUysoRoOauiU1zCrQKJU8EidXumHqCqTA/G2sYAJw66eAtmluncudwnb9cXcDhGktKQNF5AIa7+TVhZdL8912wMqTq2fTivZgBMq8rZZdNkvY3qiYT9WHhxhbuj5f6uY00v133ABmTsYna0zlwrjQsz9T3MXZc45Z/LIr+dTRg8mJcfVvfjsIRW8upCWLBUV8VU6Qm249ScRNtvowFVVw8pUbW8FEte1+hMJG/U13g4hbml1Gy4gE7hWY932g+81kyq1pFUchjNWkMGDm3r7DF54NnXN4FmXI2yfNqLckuOLrYvPKL2KX0thxlZWaiu/Ok+okQaXJtLKZaGqeET92G9tBRNvcHkiuIHW22Fkr6StrSAj9W5R2/7wvUZWJYN2xaE4YwUZrHebasTghUdWNwxONv8AQj9p5p4bAAA=">
            <a:extLst>
              <a:ext uri="{FF2B5EF4-FFF2-40B4-BE49-F238E27FC236}">
                <a16:creationId xmlns:a16="http://schemas.microsoft.com/office/drawing/2014/main" id="{C953E7A6-F4B4-4D0F-B9F2-0975768D08BC}"/>
              </a:ext>
            </a:extLst>
          </p:cNvPr>
          <p:cNvGrpSpPr>
            <a:grpSpLocks noChangeAspect="1"/>
          </p:cNvGrpSpPr>
          <p:nvPr/>
        </p:nvGrpSpPr>
        <p:grpSpPr>
          <a:xfrm>
            <a:off x="5027546" y="4483540"/>
            <a:ext cx="3405248" cy="2101499"/>
            <a:chOff x="4548579" y="2372247"/>
            <a:chExt cx="5388577" cy="1730048"/>
          </a:xfrm>
        </p:grpSpPr>
        <p:sp>
          <p:nvSpPr>
            <p:cNvPr id="152" name="ValueShape1">
              <a:extLst>
                <a:ext uri="{FF2B5EF4-FFF2-40B4-BE49-F238E27FC236}">
                  <a16:creationId xmlns:a16="http://schemas.microsoft.com/office/drawing/2014/main" id="{B142D200-CF47-4C09-8F5F-389D6CAE02FA}"/>
                </a:ext>
              </a:extLst>
            </p:cNvPr>
            <p:cNvSpPr/>
            <p:nvPr/>
          </p:nvSpPr>
          <p:spPr bwMode="auto">
            <a:xfrm>
              <a:off x="4548581" y="2379437"/>
              <a:ext cx="4378619" cy="50445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lumMod val="10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  <a:gs pos="50714">
                  <a:schemeClr val="accent1">
                    <a:lumMod val="100000"/>
                  </a:schemeClr>
                </a:gs>
                <a:gs pos="50814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l"/>
              <a:endParaRPr lang="zh-CN" altLang="en-US"/>
            </a:p>
          </p:txBody>
        </p:sp>
        <p:sp>
          <p:nvSpPr>
            <p:cNvPr id="153" name="ValueShape2">
              <a:extLst>
                <a:ext uri="{FF2B5EF4-FFF2-40B4-BE49-F238E27FC236}">
                  <a16:creationId xmlns:a16="http://schemas.microsoft.com/office/drawing/2014/main" id="{352F92EF-B18D-4F8A-86B2-1B9C626B1CB0}"/>
                </a:ext>
              </a:extLst>
            </p:cNvPr>
            <p:cNvSpPr/>
            <p:nvPr/>
          </p:nvSpPr>
          <p:spPr bwMode="auto">
            <a:xfrm>
              <a:off x="4548580" y="2988638"/>
              <a:ext cx="4378619" cy="50445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lumMod val="10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  <a:gs pos="45000">
                  <a:schemeClr val="accent1">
                    <a:lumMod val="100000"/>
                  </a:schemeClr>
                </a:gs>
                <a:gs pos="451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l"/>
              <a:endParaRPr lang="zh-CN" altLang="en-US"/>
            </a:p>
          </p:txBody>
        </p:sp>
        <p:sp>
          <p:nvSpPr>
            <p:cNvPr id="154" name="ValueShape3">
              <a:extLst>
                <a:ext uri="{FF2B5EF4-FFF2-40B4-BE49-F238E27FC236}">
                  <a16:creationId xmlns:a16="http://schemas.microsoft.com/office/drawing/2014/main" id="{72BFC477-9BCA-4E95-BA7D-51A3CC2E1FA0}"/>
                </a:ext>
              </a:extLst>
            </p:cNvPr>
            <p:cNvSpPr/>
            <p:nvPr/>
          </p:nvSpPr>
          <p:spPr bwMode="auto">
            <a:xfrm>
              <a:off x="4548579" y="3597839"/>
              <a:ext cx="4378619" cy="50445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lumMod val="10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  <a:gs pos="57615">
                  <a:schemeClr val="accent1">
                    <a:lumMod val="100000"/>
                  </a:schemeClr>
                </a:gs>
                <a:gs pos="57715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l"/>
              <a:endParaRPr lang="zh-CN" altLang="en-US"/>
            </a:p>
          </p:txBody>
        </p:sp>
        <p:sp>
          <p:nvSpPr>
            <p:cNvPr id="155" name="ValueText1" hidden="1">
              <a:extLst>
                <a:ext uri="{FF2B5EF4-FFF2-40B4-BE49-F238E27FC236}">
                  <a16:creationId xmlns:a16="http://schemas.microsoft.com/office/drawing/2014/main" id="{2E3A1CB8-CB4E-45EA-A2EE-3264C6E51AB1}"/>
                </a:ext>
              </a:extLst>
            </p:cNvPr>
            <p:cNvSpPr txBox="1"/>
            <p:nvPr/>
          </p:nvSpPr>
          <p:spPr>
            <a:xfrm>
              <a:off x="9137145" y="2372247"/>
              <a:ext cx="800011" cy="510356"/>
            </a:xfrm>
            <a:prstGeom prst="rect">
              <a:avLst/>
            </a:prstGeom>
            <a:noFill/>
          </p:spPr>
          <p:txBody>
            <a:bodyPr wrap="none" lIns="0" tIns="0" rIns="0" bIns="0" numCol="1" anchor="ctr" anchorCtr="1">
              <a:prstTxWarp prst="textPlain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lang="en-US" altLang="zh-CN" sz="3600" b="1">
                  <a:solidFill>
                    <a:schemeClr val="accent1">
                      <a:lumMod val="100000"/>
                    </a:schemeClr>
                  </a:solidFill>
                  <a:latin typeface="Impact" panose="020B0806030902050204" pitchFamily="34" charset="0"/>
                </a:rPr>
                <a:t>51</a:t>
              </a:r>
              <a:endParaRPr lang="en-US" altLang="zh-CN" sz="3600" b="1" dirty="0">
                <a:solidFill>
                  <a:schemeClr val="accent1">
                    <a:lumMod val="100000"/>
                  </a:schemeClr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56" name="ValueText2" hidden="1">
              <a:extLst>
                <a:ext uri="{FF2B5EF4-FFF2-40B4-BE49-F238E27FC236}">
                  <a16:creationId xmlns:a16="http://schemas.microsoft.com/office/drawing/2014/main" id="{6A3633CE-3151-412A-8D05-9A4C8066CFD6}"/>
                </a:ext>
              </a:extLst>
            </p:cNvPr>
            <p:cNvSpPr txBox="1"/>
            <p:nvPr/>
          </p:nvSpPr>
          <p:spPr>
            <a:xfrm>
              <a:off x="9137145" y="2985688"/>
              <a:ext cx="800011" cy="510356"/>
            </a:xfrm>
            <a:prstGeom prst="rect">
              <a:avLst/>
            </a:prstGeom>
            <a:noFill/>
          </p:spPr>
          <p:txBody>
            <a:bodyPr wrap="none" lIns="0" tIns="0" rIns="0" bIns="0" numCol="1" anchor="ctr" anchorCtr="1">
              <a:prstTxWarp prst="textPlain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lang="en-US" altLang="zh-CN" sz="3600" b="1">
                  <a:solidFill>
                    <a:schemeClr val="accent1">
                      <a:lumMod val="100000"/>
                    </a:schemeClr>
                  </a:solidFill>
                  <a:latin typeface="Impact" panose="020B0806030902050204" pitchFamily="34" charset="0"/>
                </a:rPr>
                <a:t>45</a:t>
              </a:r>
              <a:endParaRPr lang="en-US" altLang="zh-CN" sz="3600" b="1" dirty="0">
                <a:solidFill>
                  <a:schemeClr val="accent1">
                    <a:lumMod val="100000"/>
                  </a:schemeClr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57" name="ValueText3" hidden="1">
              <a:extLst>
                <a:ext uri="{FF2B5EF4-FFF2-40B4-BE49-F238E27FC236}">
                  <a16:creationId xmlns:a16="http://schemas.microsoft.com/office/drawing/2014/main" id="{CD89C088-5557-4F47-A514-E75C02FD8126}"/>
                </a:ext>
              </a:extLst>
            </p:cNvPr>
            <p:cNvSpPr txBox="1"/>
            <p:nvPr/>
          </p:nvSpPr>
          <p:spPr>
            <a:xfrm>
              <a:off x="9137145" y="3591626"/>
              <a:ext cx="800011" cy="510356"/>
            </a:xfrm>
            <a:prstGeom prst="rect">
              <a:avLst/>
            </a:prstGeom>
            <a:noFill/>
          </p:spPr>
          <p:txBody>
            <a:bodyPr wrap="none" lIns="0" tIns="0" rIns="0" bIns="0" numCol="1" anchor="ctr" anchorCtr="1">
              <a:prstTxWarp prst="textPlain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lang="en-US" altLang="zh-CN" sz="3600" b="1">
                  <a:solidFill>
                    <a:schemeClr val="accent1">
                      <a:lumMod val="100000"/>
                    </a:schemeClr>
                  </a:solidFill>
                  <a:latin typeface="Impact" panose="020B0806030902050204" pitchFamily="34" charset="0"/>
                </a:rPr>
                <a:t>58</a:t>
              </a:r>
              <a:endParaRPr lang="en-US" altLang="zh-CN" sz="3600" b="1" dirty="0">
                <a:solidFill>
                  <a:schemeClr val="accent1">
                    <a:lumMod val="100000"/>
                  </a:schemeClr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158" name="3659aa10-87ca-4eab-923e-9056803f29e0" descr="FRsAAB+LCAAAAAAABADlV1GPojAQ/i+9fSSGFhHwTc91cw97u1nNvlx8YKFq7xBMqcmajf/9CsI5FeEEMW6yPhinzNBvvvk6Yz/QHfNRH2GkoTuxXVP5e7JyuRgxd8Hd1WPk00A+e+bRmnLBaIz6vz6yIAKCXt1gQzOvrVx/ZCFbbVbpMurrHV0uue9gCevp4oh6bOUGI7ZgQr5brvyInyn3aCgyx7kbxFRDeZjdsbs9bBr7b8d2NPTAo806TWKn5dgMgO17FEQcYMtelbt2gevTfM48+kKT/dMw+exl8Sb37RENTVMnrKEh38RL6f5tPB4QXX7kzidhmOfD6BVgTJd0RXMUUxaKQehPlq6fEzrkbLEUIY0T4jq2hp7eflNPgLC+mYPWFdAj694e35eBtqAYBGfhooga6R10OtoG0cMoCqgbFsOzop6Kd26hKqdjEZNY3fTb1LvkgI0AbFg/v54Yt6wrBQipAcS4qbIU2N3a0lLCzQbaUl7Qu4W49mE5HgPisWqU0W5ZTwoQ53wgRL+pniBsgmvrSQknDfQkXzCTEFnoy92UcQjP2QN3fSaLk/mlI1Sqhm9VchNSOZ1nuNCEelHoV3iZideJdZKuu3JiU0F5nD45QgKe5lSjMQuS6T4IF0FeKlm2Nf0pPZPU9hSkSxjNdsX/AYfdlUQUvF/GbQaUBRvdK4vZGwuY2EI1FGpol9cwrUCsVPBEnab0XVSVyYZ42zBgwrA1J0AOqR6dy0PCVn0xt0MEKS1pQwMS0TvupJVFN8pz3feAilPrJd1fNuCYiqxt5l3232JyomE/Vh6cYG7oen+qmDNK9d/QgMwVhmHrzCXCuBJz/9PcVZmzL5k8WD9r9GBSclydq88eUsGrA2lJU1ERf0lHqA2n/iTCZhsduKpqWJmq7VkgcUOvP5Hk/aS2xtshxCmtbkMDMoFrNdZ9P/hcM6lSS3rFYbjAggwWrtvtM3jl2XRrBi+6HGHrvBHllBxfee+/9owyqvjtKcxYiqW28i/nCTXS4NJEWrksVBWPqH/2W7Ng4g0uTwQ30Ho7jByVtDULMlLvFrXvD59rZFUyaFUcigssyGC921QjBq88sm7D4Gz3F26y4/cVGwAA">
            <a:extLst>
              <a:ext uri="{FF2B5EF4-FFF2-40B4-BE49-F238E27FC236}">
                <a16:creationId xmlns:a16="http://schemas.microsoft.com/office/drawing/2014/main" id="{357A0870-E6F7-442A-AAED-77E3569F26B7}"/>
              </a:ext>
            </a:extLst>
          </p:cNvPr>
          <p:cNvGrpSpPr>
            <a:grpSpLocks noChangeAspect="1"/>
          </p:cNvGrpSpPr>
          <p:nvPr/>
        </p:nvGrpSpPr>
        <p:grpSpPr>
          <a:xfrm>
            <a:off x="7993740" y="2100146"/>
            <a:ext cx="3405248" cy="2101499"/>
            <a:chOff x="4548579" y="2372247"/>
            <a:chExt cx="5388577" cy="1730048"/>
          </a:xfrm>
        </p:grpSpPr>
        <p:sp>
          <p:nvSpPr>
            <p:cNvPr id="159" name="ValueShape1">
              <a:extLst>
                <a:ext uri="{FF2B5EF4-FFF2-40B4-BE49-F238E27FC236}">
                  <a16:creationId xmlns:a16="http://schemas.microsoft.com/office/drawing/2014/main" id="{7C3AFC30-F895-4A99-A401-D5CC1A5FF168}"/>
                </a:ext>
              </a:extLst>
            </p:cNvPr>
            <p:cNvSpPr/>
            <p:nvPr/>
          </p:nvSpPr>
          <p:spPr bwMode="auto">
            <a:xfrm>
              <a:off x="4548581" y="2379437"/>
              <a:ext cx="4378619" cy="50445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rgbClr val="A20000"/>
                </a:gs>
                <a:gs pos="100000">
                  <a:schemeClr val="accent1">
                    <a:lumMod val="20000"/>
                    <a:lumOff val="80000"/>
                  </a:schemeClr>
                </a:gs>
                <a:gs pos="18846">
                  <a:srgbClr val="A20000"/>
                </a:gs>
                <a:gs pos="18946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l"/>
              <a:endParaRPr lang="zh-CN" altLang="en-US"/>
            </a:p>
          </p:txBody>
        </p:sp>
        <p:sp>
          <p:nvSpPr>
            <p:cNvPr id="160" name="ValueShape2">
              <a:extLst>
                <a:ext uri="{FF2B5EF4-FFF2-40B4-BE49-F238E27FC236}">
                  <a16:creationId xmlns:a16="http://schemas.microsoft.com/office/drawing/2014/main" id="{5F5BD1FD-40AE-465C-918B-27E004FE3148}"/>
                </a:ext>
              </a:extLst>
            </p:cNvPr>
            <p:cNvSpPr/>
            <p:nvPr/>
          </p:nvSpPr>
          <p:spPr bwMode="auto">
            <a:xfrm>
              <a:off x="4548580" y="2988638"/>
              <a:ext cx="4378619" cy="50445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rgbClr val="A20000"/>
                </a:gs>
                <a:gs pos="100000">
                  <a:schemeClr val="accent1">
                    <a:lumMod val="20000"/>
                    <a:lumOff val="80000"/>
                  </a:schemeClr>
                </a:gs>
                <a:gs pos="19725">
                  <a:srgbClr val="A20000"/>
                </a:gs>
                <a:gs pos="19825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l"/>
              <a:endParaRPr lang="zh-CN" altLang="en-US"/>
            </a:p>
          </p:txBody>
        </p:sp>
        <p:sp>
          <p:nvSpPr>
            <p:cNvPr id="161" name="ValueShape3">
              <a:extLst>
                <a:ext uri="{FF2B5EF4-FFF2-40B4-BE49-F238E27FC236}">
                  <a16:creationId xmlns:a16="http://schemas.microsoft.com/office/drawing/2014/main" id="{2198CD1C-CEDB-49E3-9171-CF4C5C1CB8D4}"/>
                </a:ext>
              </a:extLst>
            </p:cNvPr>
            <p:cNvSpPr/>
            <p:nvPr/>
          </p:nvSpPr>
          <p:spPr bwMode="auto">
            <a:xfrm>
              <a:off x="4548579" y="3597839"/>
              <a:ext cx="4378619" cy="504456"/>
            </a:xfrm>
            <a:prstGeom prst="roundRect">
              <a:avLst>
                <a:gd name="adj" fmla="val 50000"/>
              </a:avLst>
            </a:prstGeom>
            <a:solidFill>
              <a:srgbClr val="A20000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l"/>
              <a:endParaRPr lang="zh-CN" altLang="en-US"/>
            </a:p>
          </p:txBody>
        </p:sp>
        <p:sp>
          <p:nvSpPr>
            <p:cNvPr id="162" name="ValueText1" hidden="1">
              <a:extLst>
                <a:ext uri="{FF2B5EF4-FFF2-40B4-BE49-F238E27FC236}">
                  <a16:creationId xmlns:a16="http://schemas.microsoft.com/office/drawing/2014/main" id="{CE143611-B7DE-4A94-897E-37EE498CBE2F}"/>
                </a:ext>
              </a:extLst>
            </p:cNvPr>
            <p:cNvSpPr txBox="1"/>
            <p:nvPr/>
          </p:nvSpPr>
          <p:spPr>
            <a:xfrm>
              <a:off x="9137145" y="2372247"/>
              <a:ext cx="800011" cy="510356"/>
            </a:xfrm>
            <a:prstGeom prst="rect">
              <a:avLst/>
            </a:prstGeom>
            <a:noFill/>
          </p:spPr>
          <p:txBody>
            <a:bodyPr wrap="none" lIns="0" tIns="0" rIns="0" bIns="0" numCol="1" anchor="ctr" anchorCtr="1">
              <a:prstTxWarp prst="textPlain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lang="en-US" altLang="zh-CN" sz="3600" b="1">
                  <a:solidFill>
                    <a:srgbClr val="A20000"/>
                  </a:solidFill>
                  <a:latin typeface="Impact" panose="020B0806030902050204" pitchFamily="34" charset="0"/>
                </a:rPr>
                <a:t>19</a:t>
              </a:r>
              <a:endParaRPr lang="en-US" altLang="zh-CN" sz="3600" b="1" dirty="0">
                <a:solidFill>
                  <a:srgbClr val="A2000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63" name="ValueText2" hidden="1">
              <a:extLst>
                <a:ext uri="{FF2B5EF4-FFF2-40B4-BE49-F238E27FC236}">
                  <a16:creationId xmlns:a16="http://schemas.microsoft.com/office/drawing/2014/main" id="{05A15DB2-B819-497B-8A61-E864C6661E5C}"/>
                </a:ext>
              </a:extLst>
            </p:cNvPr>
            <p:cNvSpPr txBox="1"/>
            <p:nvPr/>
          </p:nvSpPr>
          <p:spPr>
            <a:xfrm>
              <a:off x="9137145" y="2985688"/>
              <a:ext cx="800011" cy="510356"/>
            </a:xfrm>
            <a:prstGeom prst="rect">
              <a:avLst/>
            </a:prstGeom>
            <a:noFill/>
          </p:spPr>
          <p:txBody>
            <a:bodyPr wrap="none" lIns="0" tIns="0" rIns="0" bIns="0" numCol="1" anchor="ctr" anchorCtr="1">
              <a:prstTxWarp prst="textPlain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lang="en-US" altLang="zh-CN" sz="3600" b="1">
                  <a:solidFill>
                    <a:srgbClr val="A20000"/>
                  </a:solidFill>
                  <a:latin typeface="Impact" panose="020B0806030902050204" pitchFamily="34" charset="0"/>
                </a:rPr>
                <a:t>20</a:t>
              </a:r>
              <a:endParaRPr lang="en-US" altLang="zh-CN" sz="3600" b="1" dirty="0">
                <a:solidFill>
                  <a:srgbClr val="A2000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64" name="ValueText3" hidden="1">
              <a:extLst>
                <a:ext uri="{FF2B5EF4-FFF2-40B4-BE49-F238E27FC236}">
                  <a16:creationId xmlns:a16="http://schemas.microsoft.com/office/drawing/2014/main" id="{3E3F16B2-B12A-4399-9F18-D994D0EF87E5}"/>
                </a:ext>
              </a:extLst>
            </p:cNvPr>
            <p:cNvSpPr txBox="1"/>
            <p:nvPr/>
          </p:nvSpPr>
          <p:spPr>
            <a:xfrm>
              <a:off x="9137145" y="3591626"/>
              <a:ext cx="800011" cy="510356"/>
            </a:xfrm>
            <a:prstGeom prst="rect">
              <a:avLst/>
            </a:prstGeom>
            <a:noFill/>
          </p:spPr>
          <p:txBody>
            <a:bodyPr wrap="none" lIns="0" tIns="0" rIns="0" bIns="0" numCol="1" anchor="ctr" anchorCtr="1">
              <a:prstTxWarp prst="textPlain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lang="en-US" altLang="zh-CN" sz="3600" b="1">
                  <a:solidFill>
                    <a:srgbClr val="A20000"/>
                  </a:solidFill>
                  <a:latin typeface="Impact" panose="020B0806030902050204" pitchFamily="34" charset="0"/>
                </a:rPr>
                <a:t>100</a:t>
              </a:r>
              <a:endParaRPr lang="en-US" altLang="zh-CN" sz="3600" b="1" dirty="0">
                <a:solidFill>
                  <a:srgbClr val="A20000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165" name="3659aa10-87ca-4eab-923e-9056803f29e0" descr="CBsAAB+LCAAAAAAABADlV01vozAQ/S/eHlGETcNHbs2mqfbQbdVGvaxyoOAk3iUQGSI1qvrf1xDYjEPwBuIoldpD1Rlm4M2b55n6HV2xEA0QRga6yjYrKv5+Xvo8GzF/zv3lfRLSSDx75MmK8ozRFA1+vZdJBCS9+NGallEb4b9nMVuul4UbDcyeKVz+G3Bhs3COaMCWfjRic5aJdwvPj/SR8oDGWRk486OUGqi0iNdzrT62r7e/bcc20B1P1quiiA+jwmYBbN+TKOEAW/mqKvQahD7MZiygTzT/fpEmnj3NXwVcmxhoUgRhAw35Ol2I8G/j8Q0xxY/48kEY/eNh2DUYkwVd0grFhMXZTRw+L/ywInTI2XyRxTTNieu5Bnp4/U2DDKQN+hVoUwI9cm7d8W0TaAeKIeMsntdRI7OHDme7IHuYJBH143p62dRD+d4FVFWmVXAIgIPN41uIsWYpSUBICyDWRcUkwb5urSYpvd9BTtIL7MvryYJ4nBZtdDXrSQLiHQ+EmBfVE4RNcGs9Semkg57EC6YCIotD8TVpA8Jzdsf9kInmlHHF1hSq4RuZ3JxUTmclLvRMgyQOFVH9POqAnxR+XyxpmlGeFk/2kICnFdVozKJ8od/E86hqlWjbiv4UkXlpWwoKF0bTj/rq331dKkTC+2XCpkBZcNC9sJS9sohlG6iGWg/d5h4WHUilDh7o04S+Zao2uRCvDgMWDEdzDmRX6t653BXstBezHiJIY0s7GpAIe3+SKptuNde6nQGKUxvk018M4JRm5dispuw/Z36i4TyWHhxgbugHf1TMWY3672hA5mrLUDtzuTDOxNz/NHdW5txTNg82j1o9mDQcV+/su4coePUgLUUpMuIvGQi14bXfRLivYwKruoalrarPAoVbZvuNJO4nrTWuhxCvsbsdDcgEbjVYt/Pgc+0kpZZMxWE4wYIM1q7b+hk88266NIMnXY6wc9yK8hqOr7j3n3tHWSp+bYkZR7LkUf7lIqFGOlyaiJbLgqp5RP5nX5sFC+9weSK4g9b1MLLXUm0WZKTdLWo7Hz7XylIy6CgOxQkWZLDdbaoTg2deWZdhcPrxF12ngyQIGwAA">
            <a:extLst>
              <a:ext uri="{FF2B5EF4-FFF2-40B4-BE49-F238E27FC236}">
                <a16:creationId xmlns:a16="http://schemas.microsoft.com/office/drawing/2014/main" id="{A8C074E2-D55B-4E08-BB9B-C61BA7BF0AAF}"/>
              </a:ext>
            </a:extLst>
          </p:cNvPr>
          <p:cNvGrpSpPr>
            <a:grpSpLocks noChangeAspect="1"/>
          </p:cNvGrpSpPr>
          <p:nvPr/>
        </p:nvGrpSpPr>
        <p:grpSpPr>
          <a:xfrm>
            <a:off x="7993740" y="4461769"/>
            <a:ext cx="3405248" cy="2101499"/>
            <a:chOff x="4548579" y="2372247"/>
            <a:chExt cx="5388577" cy="1730048"/>
          </a:xfrm>
        </p:grpSpPr>
        <p:sp>
          <p:nvSpPr>
            <p:cNvPr id="166" name="ValueShape1">
              <a:extLst>
                <a:ext uri="{FF2B5EF4-FFF2-40B4-BE49-F238E27FC236}">
                  <a16:creationId xmlns:a16="http://schemas.microsoft.com/office/drawing/2014/main" id="{9606FDC5-4F23-42C4-8B5F-A8CC51EDE24F}"/>
                </a:ext>
              </a:extLst>
            </p:cNvPr>
            <p:cNvSpPr/>
            <p:nvPr/>
          </p:nvSpPr>
          <p:spPr bwMode="auto">
            <a:xfrm>
              <a:off x="4548581" y="2379437"/>
              <a:ext cx="4378619" cy="50445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rgbClr val="A20000"/>
                </a:gs>
                <a:gs pos="100000">
                  <a:schemeClr val="accent1">
                    <a:lumMod val="20000"/>
                    <a:lumOff val="80000"/>
                  </a:schemeClr>
                </a:gs>
                <a:gs pos="29835">
                  <a:srgbClr val="A20000"/>
                </a:gs>
                <a:gs pos="29935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l"/>
              <a:endParaRPr lang="zh-CN" altLang="en-US"/>
            </a:p>
          </p:txBody>
        </p:sp>
        <p:sp>
          <p:nvSpPr>
            <p:cNvPr id="167" name="ValueShape2">
              <a:extLst>
                <a:ext uri="{FF2B5EF4-FFF2-40B4-BE49-F238E27FC236}">
                  <a16:creationId xmlns:a16="http://schemas.microsoft.com/office/drawing/2014/main" id="{D7954637-4F8D-4721-A472-35E5456C496F}"/>
                </a:ext>
              </a:extLst>
            </p:cNvPr>
            <p:cNvSpPr/>
            <p:nvPr/>
          </p:nvSpPr>
          <p:spPr bwMode="auto">
            <a:xfrm>
              <a:off x="4548580" y="2988638"/>
              <a:ext cx="4378619" cy="504456"/>
            </a:xfrm>
            <a:prstGeom prst="roundRect">
              <a:avLst>
                <a:gd name="adj" fmla="val 50000"/>
              </a:avLst>
            </a:prstGeom>
            <a:solidFill>
              <a:srgbClr val="A20000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l"/>
              <a:endParaRPr lang="zh-CN" altLang="en-US"/>
            </a:p>
          </p:txBody>
        </p:sp>
        <p:sp>
          <p:nvSpPr>
            <p:cNvPr id="168" name="ValueShape3">
              <a:extLst>
                <a:ext uri="{FF2B5EF4-FFF2-40B4-BE49-F238E27FC236}">
                  <a16:creationId xmlns:a16="http://schemas.microsoft.com/office/drawing/2014/main" id="{996CC9D8-C029-44C1-995D-A5888D8FED16}"/>
                </a:ext>
              </a:extLst>
            </p:cNvPr>
            <p:cNvSpPr/>
            <p:nvPr/>
          </p:nvSpPr>
          <p:spPr bwMode="auto">
            <a:xfrm>
              <a:off x="4548579" y="3597839"/>
              <a:ext cx="4378619" cy="504456"/>
            </a:xfrm>
            <a:prstGeom prst="roundRect">
              <a:avLst>
                <a:gd name="adj" fmla="val 50000"/>
              </a:avLst>
            </a:prstGeom>
            <a:solidFill>
              <a:srgbClr val="A20000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l"/>
              <a:endParaRPr lang="zh-CN" altLang="en-US"/>
            </a:p>
          </p:txBody>
        </p:sp>
        <p:sp>
          <p:nvSpPr>
            <p:cNvPr id="169" name="ValueText1" hidden="1">
              <a:extLst>
                <a:ext uri="{FF2B5EF4-FFF2-40B4-BE49-F238E27FC236}">
                  <a16:creationId xmlns:a16="http://schemas.microsoft.com/office/drawing/2014/main" id="{429B71D3-5351-47BF-9652-85B7F3B8B3A9}"/>
                </a:ext>
              </a:extLst>
            </p:cNvPr>
            <p:cNvSpPr txBox="1"/>
            <p:nvPr/>
          </p:nvSpPr>
          <p:spPr>
            <a:xfrm>
              <a:off x="9137145" y="2372247"/>
              <a:ext cx="800011" cy="510356"/>
            </a:xfrm>
            <a:prstGeom prst="rect">
              <a:avLst/>
            </a:prstGeom>
            <a:noFill/>
          </p:spPr>
          <p:txBody>
            <a:bodyPr wrap="none" lIns="0" tIns="0" rIns="0" bIns="0" numCol="1" anchor="ctr" anchorCtr="1">
              <a:prstTxWarp prst="textPlain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lang="en-US" altLang="zh-CN" sz="3600" b="1">
                  <a:solidFill>
                    <a:srgbClr val="A20000"/>
                  </a:solidFill>
                  <a:latin typeface="Impact" panose="020B0806030902050204" pitchFamily="34" charset="0"/>
                </a:rPr>
                <a:t>30</a:t>
              </a:r>
              <a:endParaRPr lang="en-US" altLang="zh-CN" sz="3600" b="1" dirty="0">
                <a:solidFill>
                  <a:srgbClr val="A2000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70" name="ValueText2" hidden="1">
              <a:extLst>
                <a:ext uri="{FF2B5EF4-FFF2-40B4-BE49-F238E27FC236}">
                  <a16:creationId xmlns:a16="http://schemas.microsoft.com/office/drawing/2014/main" id="{4EA6F466-D8B2-40D5-8D1E-0CBF44923D20}"/>
                </a:ext>
              </a:extLst>
            </p:cNvPr>
            <p:cNvSpPr txBox="1"/>
            <p:nvPr/>
          </p:nvSpPr>
          <p:spPr>
            <a:xfrm>
              <a:off x="9137145" y="2985688"/>
              <a:ext cx="800011" cy="510356"/>
            </a:xfrm>
            <a:prstGeom prst="rect">
              <a:avLst/>
            </a:prstGeom>
            <a:noFill/>
          </p:spPr>
          <p:txBody>
            <a:bodyPr wrap="none" lIns="0" tIns="0" rIns="0" bIns="0" numCol="1" anchor="ctr" anchorCtr="1">
              <a:prstTxWarp prst="textPlain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lang="en-US" altLang="zh-CN" sz="3600" b="1">
                  <a:solidFill>
                    <a:srgbClr val="A20000"/>
                  </a:solidFill>
                  <a:latin typeface="Impact" panose="020B0806030902050204" pitchFamily="34" charset="0"/>
                </a:rPr>
                <a:t>100</a:t>
              </a:r>
              <a:endParaRPr lang="en-US" altLang="zh-CN" sz="3600" b="1" dirty="0">
                <a:solidFill>
                  <a:srgbClr val="A2000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71" name="ValueText3" hidden="1">
              <a:extLst>
                <a:ext uri="{FF2B5EF4-FFF2-40B4-BE49-F238E27FC236}">
                  <a16:creationId xmlns:a16="http://schemas.microsoft.com/office/drawing/2014/main" id="{26FC226F-6E36-4523-AE8D-3C5DD2844AA0}"/>
                </a:ext>
              </a:extLst>
            </p:cNvPr>
            <p:cNvSpPr txBox="1"/>
            <p:nvPr/>
          </p:nvSpPr>
          <p:spPr>
            <a:xfrm>
              <a:off x="9137145" y="3591626"/>
              <a:ext cx="800011" cy="510356"/>
            </a:xfrm>
            <a:prstGeom prst="rect">
              <a:avLst/>
            </a:prstGeom>
            <a:noFill/>
          </p:spPr>
          <p:txBody>
            <a:bodyPr wrap="none" lIns="0" tIns="0" rIns="0" bIns="0" numCol="1" anchor="ctr" anchorCtr="1">
              <a:prstTxWarp prst="textPlain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lang="en-US" altLang="zh-CN" sz="3600" b="1">
                  <a:solidFill>
                    <a:srgbClr val="A20000"/>
                  </a:solidFill>
                  <a:latin typeface="Impact" panose="020B0806030902050204" pitchFamily="34" charset="0"/>
                </a:rPr>
                <a:t>100</a:t>
              </a:r>
              <a:endParaRPr lang="en-US" altLang="zh-CN" sz="3600" b="1" dirty="0">
                <a:solidFill>
                  <a:srgbClr val="A20000"/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172" name="文本框 171">
            <a:extLst>
              <a:ext uri="{FF2B5EF4-FFF2-40B4-BE49-F238E27FC236}">
                <a16:creationId xmlns:a16="http://schemas.microsoft.com/office/drawing/2014/main" id="{4A5E884B-EBF1-4BFC-A2D6-2541EA91649E}"/>
              </a:ext>
            </a:extLst>
          </p:cNvPr>
          <p:cNvSpPr txBox="1"/>
          <p:nvPr/>
        </p:nvSpPr>
        <p:spPr>
          <a:xfrm>
            <a:off x="8040914" y="1432496"/>
            <a:ext cx="31272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/>
              <a:t>你的语言</a:t>
            </a:r>
          </a:p>
        </p:txBody>
      </p:sp>
      <p:sp>
        <p:nvSpPr>
          <p:cNvPr id="173" name="文本框 172">
            <a:extLst>
              <a:ext uri="{FF2B5EF4-FFF2-40B4-BE49-F238E27FC236}">
                <a16:creationId xmlns:a16="http://schemas.microsoft.com/office/drawing/2014/main" id="{71A32CB8-9C5B-4550-994F-A75E54922FB3}"/>
              </a:ext>
            </a:extLst>
          </p:cNvPr>
          <p:cNvSpPr txBox="1"/>
          <p:nvPr/>
        </p:nvSpPr>
        <p:spPr>
          <a:xfrm>
            <a:off x="5434967" y="1410323"/>
            <a:ext cx="1952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/>
              <a:t>逻辑重要度</a:t>
            </a:r>
          </a:p>
        </p:txBody>
      </p:sp>
      <p:sp>
        <p:nvSpPr>
          <p:cNvPr id="174" name="文本框 173">
            <a:extLst>
              <a:ext uri="{FF2B5EF4-FFF2-40B4-BE49-F238E27FC236}">
                <a16:creationId xmlns:a16="http://schemas.microsoft.com/office/drawing/2014/main" id="{0D8DE173-B6F7-4B63-ADF6-2069C04EB050}"/>
              </a:ext>
            </a:extLst>
          </p:cNvPr>
          <p:cNvSpPr txBox="1"/>
          <p:nvPr/>
        </p:nvSpPr>
        <p:spPr>
          <a:xfrm>
            <a:off x="1668510" y="1410323"/>
            <a:ext cx="1952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/>
              <a:t>孩子犯错了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99468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îś1ïďé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îšlïḍè">
            <a:extLst>
              <a:ext uri="{FF2B5EF4-FFF2-40B4-BE49-F238E27FC236}">
                <a16:creationId xmlns:a16="http://schemas.microsoft.com/office/drawing/2014/main" id="{6862D8C6-5BBD-4CB0-999B-B3CBAB702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经过语言黑箱的过滤</a:t>
            </a:r>
            <a:r>
              <a:rPr lang="en-US" altLang="zh-CN" dirty="0"/>
              <a:t>……</a:t>
            </a:r>
            <a:endParaRPr lang="zh-CN" altLang="en-US" dirty="0"/>
          </a:p>
        </p:txBody>
      </p:sp>
      <p:grpSp>
        <p:nvGrpSpPr>
          <p:cNvPr id="35" name="组合 34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<a:extLst>
              <a:ext uri="{FF2B5EF4-FFF2-40B4-BE49-F238E27FC236}">
                <a16:creationId xmlns:a16="http://schemas.microsoft.com/office/drawing/2014/main" id="{02692321-8A8B-4708-AF4B-3362F701EF0B}"/>
              </a:ext>
            </a:extLst>
          </p:cNvPr>
          <p:cNvGrpSpPr/>
          <p:nvPr/>
        </p:nvGrpSpPr>
        <p:grpSpPr>
          <a:xfrm>
            <a:off x="872135" y="1152120"/>
            <a:ext cx="647531" cy="1187140"/>
            <a:chOff x="4827588" y="1128713"/>
            <a:chExt cx="2514600" cy="4610101"/>
          </a:xfrm>
        </p:grpSpPr>
        <p:sp>
          <p:nvSpPr>
            <p:cNvPr id="36" name="îṧļídè">
              <a:extLst>
                <a:ext uri="{FF2B5EF4-FFF2-40B4-BE49-F238E27FC236}">
                  <a16:creationId xmlns:a16="http://schemas.microsoft.com/office/drawing/2014/main" id="{7FC7F36A-849B-492A-9718-5B10D4C4D812}"/>
                </a:ext>
              </a:extLst>
            </p:cNvPr>
            <p:cNvSpPr/>
            <p:nvPr/>
          </p:nvSpPr>
          <p:spPr bwMode="auto">
            <a:xfrm>
              <a:off x="5508625" y="5416551"/>
              <a:ext cx="357188" cy="290513"/>
            </a:xfrm>
            <a:custGeom>
              <a:avLst/>
              <a:gdLst>
                <a:gd name="T0" fmla="*/ 17 w 34"/>
                <a:gd name="T1" fmla="*/ 2 h 28"/>
                <a:gd name="T2" fmla="*/ 17 w 34"/>
                <a:gd name="T3" fmla="*/ 17 h 28"/>
                <a:gd name="T4" fmla="*/ 8 w 34"/>
                <a:gd name="T5" fmla="*/ 18 h 28"/>
                <a:gd name="T6" fmla="*/ 0 w 34"/>
                <a:gd name="T7" fmla="*/ 28 h 28"/>
                <a:gd name="T8" fmla="*/ 34 w 34"/>
                <a:gd name="T9" fmla="*/ 28 h 28"/>
                <a:gd name="T10" fmla="*/ 34 w 34"/>
                <a:gd name="T11" fmla="*/ 0 h 28"/>
                <a:gd name="T12" fmla="*/ 17 w 34"/>
                <a:gd name="T13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28">
                  <a:moveTo>
                    <a:pt x="17" y="2"/>
                  </a:moveTo>
                  <a:cubicBezTo>
                    <a:pt x="17" y="17"/>
                    <a:pt x="17" y="17"/>
                    <a:pt x="17" y="17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4" y="18"/>
                    <a:pt x="0" y="22"/>
                    <a:pt x="0" y="28"/>
                  </a:cubicBezTo>
                  <a:cubicBezTo>
                    <a:pt x="34" y="28"/>
                    <a:pt x="34" y="28"/>
                    <a:pt x="34" y="28"/>
                  </a:cubicBezTo>
                  <a:cubicBezTo>
                    <a:pt x="34" y="0"/>
                    <a:pt x="34" y="0"/>
                    <a:pt x="34" y="0"/>
                  </a:cubicBezTo>
                  <a:lnTo>
                    <a:pt x="17" y="2"/>
                  </a:lnTo>
                  <a:close/>
                </a:path>
              </a:pathLst>
            </a:custGeom>
            <a:solidFill>
              <a:srgbClr val="F9CA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7" name="iSḷide">
              <a:extLst>
                <a:ext uri="{FF2B5EF4-FFF2-40B4-BE49-F238E27FC236}">
                  <a16:creationId xmlns:a16="http://schemas.microsoft.com/office/drawing/2014/main" id="{C7E87845-919F-4F97-9771-4280D65F6C9B}"/>
                </a:ext>
              </a:extLst>
            </p:cNvPr>
            <p:cNvSpPr/>
            <p:nvPr/>
          </p:nvSpPr>
          <p:spPr bwMode="auto">
            <a:xfrm>
              <a:off x="5508625" y="5592763"/>
              <a:ext cx="366713" cy="125413"/>
            </a:xfrm>
            <a:custGeom>
              <a:avLst/>
              <a:gdLst>
                <a:gd name="T0" fmla="*/ 19 w 35"/>
                <a:gd name="T1" fmla="*/ 0 h 12"/>
                <a:gd name="T2" fmla="*/ 35 w 35"/>
                <a:gd name="T3" fmla="*/ 0 h 12"/>
                <a:gd name="T4" fmla="*/ 35 w 35"/>
                <a:gd name="T5" fmla="*/ 12 h 12"/>
                <a:gd name="T6" fmla="*/ 0 w 35"/>
                <a:gd name="T7" fmla="*/ 11 h 12"/>
                <a:gd name="T8" fmla="*/ 0 w 35"/>
                <a:gd name="T9" fmla="*/ 11 h 12"/>
                <a:gd name="T10" fmla="*/ 10 w 35"/>
                <a:gd name="T11" fmla="*/ 0 h 12"/>
                <a:gd name="T12" fmla="*/ 19 w 35"/>
                <a:gd name="T13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" h="12">
                  <a:moveTo>
                    <a:pt x="19" y="0"/>
                  </a:moveTo>
                  <a:cubicBezTo>
                    <a:pt x="35" y="0"/>
                    <a:pt x="35" y="0"/>
                    <a:pt x="35" y="0"/>
                  </a:cubicBezTo>
                  <a:cubicBezTo>
                    <a:pt x="35" y="12"/>
                    <a:pt x="35" y="12"/>
                    <a:pt x="35" y="12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4" y="0"/>
                    <a:pt x="10" y="0"/>
                  </a:cubicBezTo>
                  <a:lnTo>
                    <a:pt x="19" y="0"/>
                  </a:lnTo>
                  <a:close/>
                </a:path>
              </a:pathLst>
            </a:custGeom>
            <a:solidFill>
              <a:srgbClr val="1413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8" name="íśḷîḋé">
              <a:extLst>
                <a:ext uri="{FF2B5EF4-FFF2-40B4-BE49-F238E27FC236}">
                  <a16:creationId xmlns:a16="http://schemas.microsoft.com/office/drawing/2014/main" id="{78D7D477-2CA3-4E24-B7F3-AA3A38DB81C4}"/>
                </a:ext>
              </a:extLst>
            </p:cNvPr>
            <p:cNvSpPr/>
            <p:nvPr/>
          </p:nvSpPr>
          <p:spPr bwMode="auto">
            <a:xfrm>
              <a:off x="6264275" y="5426076"/>
              <a:ext cx="344488" cy="301625"/>
            </a:xfrm>
            <a:custGeom>
              <a:avLst/>
              <a:gdLst>
                <a:gd name="T0" fmla="*/ 18 w 33"/>
                <a:gd name="T1" fmla="*/ 3 h 29"/>
                <a:gd name="T2" fmla="*/ 17 w 33"/>
                <a:gd name="T3" fmla="*/ 18 h 29"/>
                <a:gd name="T4" fmla="*/ 26 w 33"/>
                <a:gd name="T5" fmla="*/ 19 h 29"/>
                <a:gd name="T6" fmla="*/ 33 w 33"/>
                <a:gd name="T7" fmla="*/ 29 h 29"/>
                <a:gd name="T8" fmla="*/ 0 w 33"/>
                <a:gd name="T9" fmla="*/ 28 h 29"/>
                <a:gd name="T10" fmla="*/ 0 w 33"/>
                <a:gd name="T11" fmla="*/ 0 h 29"/>
                <a:gd name="T12" fmla="*/ 18 w 33"/>
                <a:gd name="T13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29">
                  <a:moveTo>
                    <a:pt x="18" y="3"/>
                  </a:moveTo>
                  <a:cubicBezTo>
                    <a:pt x="17" y="18"/>
                    <a:pt x="17" y="18"/>
                    <a:pt x="17" y="18"/>
                  </a:cubicBezTo>
                  <a:cubicBezTo>
                    <a:pt x="26" y="19"/>
                    <a:pt x="26" y="19"/>
                    <a:pt x="26" y="19"/>
                  </a:cubicBezTo>
                  <a:cubicBezTo>
                    <a:pt x="30" y="19"/>
                    <a:pt x="33" y="24"/>
                    <a:pt x="33" y="29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8" y="3"/>
                  </a:lnTo>
                  <a:close/>
                </a:path>
              </a:pathLst>
            </a:custGeom>
            <a:solidFill>
              <a:srgbClr val="F9CA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9" name="îṡ1iḋe">
              <a:extLst>
                <a:ext uri="{FF2B5EF4-FFF2-40B4-BE49-F238E27FC236}">
                  <a16:creationId xmlns:a16="http://schemas.microsoft.com/office/drawing/2014/main" id="{A8D9ADF0-4D2B-417B-96FB-17C3149F4DCB}"/>
                </a:ext>
              </a:extLst>
            </p:cNvPr>
            <p:cNvSpPr/>
            <p:nvPr/>
          </p:nvSpPr>
          <p:spPr bwMode="auto">
            <a:xfrm>
              <a:off x="6253163" y="5603876"/>
              <a:ext cx="366713" cy="134938"/>
            </a:xfrm>
            <a:custGeom>
              <a:avLst/>
              <a:gdLst>
                <a:gd name="T0" fmla="*/ 16 w 35"/>
                <a:gd name="T1" fmla="*/ 1 h 13"/>
                <a:gd name="T2" fmla="*/ 0 w 35"/>
                <a:gd name="T3" fmla="*/ 0 h 13"/>
                <a:gd name="T4" fmla="*/ 0 w 35"/>
                <a:gd name="T5" fmla="*/ 12 h 13"/>
                <a:gd name="T6" fmla="*/ 35 w 35"/>
                <a:gd name="T7" fmla="*/ 13 h 13"/>
                <a:gd name="T8" fmla="*/ 35 w 35"/>
                <a:gd name="T9" fmla="*/ 13 h 13"/>
                <a:gd name="T10" fmla="*/ 25 w 35"/>
                <a:gd name="T11" fmla="*/ 1 h 13"/>
                <a:gd name="T12" fmla="*/ 16 w 35"/>
                <a:gd name="T13" fmla="*/ 1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" h="13">
                  <a:moveTo>
                    <a:pt x="16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35" y="13"/>
                    <a:pt x="35" y="13"/>
                    <a:pt x="35" y="13"/>
                  </a:cubicBezTo>
                  <a:cubicBezTo>
                    <a:pt x="35" y="13"/>
                    <a:pt x="35" y="13"/>
                    <a:pt x="35" y="13"/>
                  </a:cubicBezTo>
                  <a:cubicBezTo>
                    <a:pt x="35" y="7"/>
                    <a:pt x="31" y="2"/>
                    <a:pt x="25" y="1"/>
                  </a:cubicBezTo>
                  <a:lnTo>
                    <a:pt x="16" y="1"/>
                  </a:lnTo>
                  <a:close/>
                </a:path>
              </a:pathLst>
            </a:custGeom>
            <a:solidFill>
              <a:srgbClr val="1413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0" name="îṣļidé">
              <a:extLst>
                <a:ext uri="{FF2B5EF4-FFF2-40B4-BE49-F238E27FC236}">
                  <a16:creationId xmlns:a16="http://schemas.microsoft.com/office/drawing/2014/main" id="{0B4D761A-C7D8-447E-881B-A17D32914D72}"/>
                </a:ext>
              </a:extLst>
            </p:cNvPr>
            <p:cNvSpPr/>
            <p:nvPr/>
          </p:nvSpPr>
          <p:spPr bwMode="auto">
            <a:xfrm>
              <a:off x="5645150" y="3938588"/>
              <a:ext cx="942975" cy="1539875"/>
            </a:xfrm>
            <a:custGeom>
              <a:avLst/>
              <a:gdLst>
                <a:gd name="T0" fmla="*/ 90 w 90"/>
                <a:gd name="T1" fmla="*/ 0 h 148"/>
                <a:gd name="T2" fmla="*/ 79 w 90"/>
                <a:gd name="T3" fmla="*/ 148 h 148"/>
                <a:gd name="T4" fmla="*/ 54 w 90"/>
                <a:gd name="T5" fmla="*/ 147 h 148"/>
                <a:gd name="T6" fmla="*/ 49 w 90"/>
                <a:gd name="T7" fmla="*/ 39 h 148"/>
                <a:gd name="T8" fmla="*/ 40 w 90"/>
                <a:gd name="T9" fmla="*/ 40 h 148"/>
                <a:gd name="T10" fmla="*/ 24 w 90"/>
                <a:gd name="T11" fmla="*/ 146 h 148"/>
                <a:gd name="T12" fmla="*/ 0 w 90"/>
                <a:gd name="T13" fmla="*/ 146 h 148"/>
                <a:gd name="T14" fmla="*/ 3 w 90"/>
                <a:gd name="T15" fmla="*/ 5 h 148"/>
                <a:gd name="T16" fmla="*/ 90 w 90"/>
                <a:gd name="T17" fmla="*/ 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0" h="148">
                  <a:moveTo>
                    <a:pt x="90" y="0"/>
                  </a:moveTo>
                  <a:cubicBezTo>
                    <a:pt x="90" y="0"/>
                    <a:pt x="84" y="101"/>
                    <a:pt x="79" y="148"/>
                  </a:cubicBezTo>
                  <a:cubicBezTo>
                    <a:pt x="54" y="147"/>
                    <a:pt x="54" y="147"/>
                    <a:pt x="54" y="147"/>
                  </a:cubicBezTo>
                  <a:cubicBezTo>
                    <a:pt x="49" y="39"/>
                    <a:pt x="49" y="39"/>
                    <a:pt x="49" y="39"/>
                  </a:cubicBezTo>
                  <a:cubicBezTo>
                    <a:pt x="40" y="40"/>
                    <a:pt x="40" y="40"/>
                    <a:pt x="40" y="40"/>
                  </a:cubicBezTo>
                  <a:cubicBezTo>
                    <a:pt x="24" y="146"/>
                    <a:pt x="24" y="146"/>
                    <a:pt x="24" y="146"/>
                  </a:cubicBezTo>
                  <a:cubicBezTo>
                    <a:pt x="0" y="146"/>
                    <a:pt x="0" y="146"/>
                    <a:pt x="0" y="146"/>
                  </a:cubicBezTo>
                  <a:cubicBezTo>
                    <a:pt x="3" y="5"/>
                    <a:pt x="3" y="5"/>
                    <a:pt x="3" y="5"/>
                  </a:cubicBezTo>
                  <a:lnTo>
                    <a:pt x="90" y="0"/>
                  </a:lnTo>
                  <a:close/>
                </a:path>
              </a:pathLst>
            </a:custGeom>
            <a:solidFill>
              <a:srgbClr val="879D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1" name="ïṩļidè">
              <a:extLst>
                <a:ext uri="{FF2B5EF4-FFF2-40B4-BE49-F238E27FC236}">
                  <a16:creationId xmlns:a16="http://schemas.microsoft.com/office/drawing/2014/main" id="{EBFE6EC1-21EB-4AB9-8AF5-F98A2F45F7F2}"/>
                </a:ext>
              </a:extLst>
            </p:cNvPr>
            <p:cNvSpPr/>
            <p:nvPr/>
          </p:nvSpPr>
          <p:spPr bwMode="auto">
            <a:xfrm>
              <a:off x="5583238" y="3001963"/>
              <a:ext cx="1100138" cy="1217613"/>
            </a:xfrm>
            <a:custGeom>
              <a:avLst/>
              <a:gdLst>
                <a:gd name="T0" fmla="*/ 22 w 105"/>
                <a:gd name="T1" fmla="*/ 0 h 117"/>
                <a:gd name="T2" fmla="*/ 0 w 105"/>
                <a:gd name="T3" fmla="*/ 117 h 117"/>
                <a:gd name="T4" fmla="*/ 105 w 105"/>
                <a:gd name="T5" fmla="*/ 114 h 117"/>
                <a:gd name="T6" fmla="*/ 84 w 105"/>
                <a:gd name="T7" fmla="*/ 1 h 117"/>
                <a:gd name="T8" fmla="*/ 22 w 105"/>
                <a:gd name="T9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117">
                  <a:moveTo>
                    <a:pt x="22" y="0"/>
                  </a:moveTo>
                  <a:cubicBezTo>
                    <a:pt x="22" y="0"/>
                    <a:pt x="12" y="43"/>
                    <a:pt x="0" y="117"/>
                  </a:cubicBezTo>
                  <a:cubicBezTo>
                    <a:pt x="105" y="114"/>
                    <a:pt x="105" y="114"/>
                    <a:pt x="105" y="114"/>
                  </a:cubicBezTo>
                  <a:cubicBezTo>
                    <a:pt x="105" y="114"/>
                    <a:pt x="94" y="32"/>
                    <a:pt x="84" y="1"/>
                  </a:cubicBezTo>
                  <a:lnTo>
                    <a:pt x="22" y="0"/>
                  </a:lnTo>
                  <a:close/>
                </a:path>
              </a:pathLst>
            </a:custGeom>
            <a:solidFill>
              <a:srgbClr val="F25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2" name="iṥļîḍê">
              <a:extLst>
                <a:ext uri="{FF2B5EF4-FFF2-40B4-BE49-F238E27FC236}">
                  <a16:creationId xmlns:a16="http://schemas.microsoft.com/office/drawing/2014/main" id="{B1305DDA-D1EE-417D-ACA2-0596B972A443}"/>
                </a:ext>
              </a:extLst>
            </p:cNvPr>
            <p:cNvSpPr/>
            <p:nvPr/>
          </p:nvSpPr>
          <p:spPr bwMode="auto">
            <a:xfrm>
              <a:off x="4827588" y="2106613"/>
              <a:ext cx="273050" cy="312738"/>
            </a:xfrm>
            <a:custGeom>
              <a:avLst/>
              <a:gdLst>
                <a:gd name="T0" fmla="*/ 15 w 26"/>
                <a:gd name="T1" fmla="*/ 12 h 30"/>
                <a:gd name="T2" fmla="*/ 15 w 26"/>
                <a:gd name="T3" fmla="*/ 4 h 30"/>
                <a:gd name="T4" fmla="*/ 19 w 26"/>
                <a:gd name="T5" fmla="*/ 16 h 30"/>
                <a:gd name="T6" fmla="*/ 23 w 26"/>
                <a:gd name="T7" fmla="*/ 10 h 30"/>
                <a:gd name="T8" fmla="*/ 20 w 26"/>
                <a:gd name="T9" fmla="*/ 23 h 30"/>
                <a:gd name="T10" fmla="*/ 2 w 26"/>
                <a:gd name="T11" fmla="*/ 18 h 30"/>
                <a:gd name="T12" fmla="*/ 0 w 26"/>
                <a:gd name="T13" fmla="*/ 13 h 30"/>
                <a:gd name="T14" fmla="*/ 8 w 26"/>
                <a:gd name="T15" fmla="*/ 17 h 30"/>
                <a:gd name="T16" fmla="*/ 3 w 26"/>
                <a:gd name="T17" fmla="*/ 8 h 30"/>
                <a:gd name="T18" fmla="*/ 11 w 26"/>
                <a:gd name="T19" fmla="*/ 14 h 30"/>
                <a:gd name="T20" fmla="*/ 8 w 26"/>
                <a:gd name="T21" fmla="*/ 3 h 30"/>
                <a:gd name="T22" fmla="*/ 15 w 26"/>
                <a:gd name="T23" fmla="*/ 1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" h="30">
                  <a:moveTo>
                    <a:pt x="15" y="12"/>
                  </a:moveTo>
                  <a:cubicBezTo>
                    <a:pt x="15" y="12"/>
                    <a:pt x="14" y="6"/>
                    <a:pt x="15" y="4"/>
                  </a:cubicBezTo>
                  <a:cubicBezTo>
                    <a:pt x="18" y="0"/>
                    <a:pt x="19" y="16"/>
                    <a:pt x="19" y="16"/>
                  </a:cubicBezTo>
                  <a:cubicBezTo>
                    <a:pt x="19" y="16"/>
                    <a:pt x="20" y="9"/>
                    <a:pt x="23" y="10"/>
                  </a:cubicBezTo>
                  <a:cubicBezTo>
                    <a:pt x="26" y="12"/>
                    <a:pt x="23" y="20"/>
                    <a:pt x="20" y="23"/>
                  </a:cubicBezTo>
                  <a:cubicBezTo>
                    <a:pt x="14" y="30"/>
                    <a:pt x="7" y="24"/>
                    <a:pt x="2" y="18"/>
                  </a:cubicBezTo>
                  <a:cubicBezTo>
                    <a:pt x="1" y="15"/>
                    <a:pt x="0" y="14"/>
                    <a:pt x="0" y="13"/>
                  </a:cubicBezTo>
                  <a:cubicBezTo>
                    <a:pt x="0" y="11"/>
                    <a:pt x="8" y="17"/>
                    <a:pt x="8" y="17"/>
                  </a:cubicBezTo>
                  <a:cubicBezTo>
                    <a:pt x="8" y="17"/>
                    <a:pt x="3" y="9"/>
                    <a:pt x="3" y="8"/>
                  </a:cubicBezTo>
                  <a:cubicBezTo>
                    <a:pt x="3" y="4"/>
                    <a:pt x="11" y="14"/>
                    <a:pt x="11" y="14"/>
                  </a:cubicBezTo>
                  <a:cubicBezTo>
                    <a:pt x="11" y="14"/>
                    <a:pt x="7" y="5"/>
                    <a:pt x="8" y="3"/>
                  </a:cubicBezTo>
                  <a:cubicBezTo>
                    <a:pt x="10" y="0"/>
                    <a:pt x="15" y="12"/>
                    <a:pt x="15" y="12"/>
                  </a:cubicBezTo>
                  <a:close/>
                </a:path>
              </a:pathLst>
            </a:custGeom>
            <a:solidFill>
              <a:srgbClr val="F9CA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3" name="íṥľiḓè">
              <a:extLst>
                <a:ext uri="{FF2B5EF4-FFF2-40B4-BE49-F238E27FC236}">
                  <a16:creationId xmlns:a16="http://schemas.microsoft.com/office/drawing/2014/main" id="{DA67EE63-A8EA-4743-B2E0-030480F5C476}"/>
                </a:ext>
              </a:extLst>
            </p:cNvPr>
            <p:cNvSpPr/>
            <p:nvPr/>
          </p:nvSpPr>
          <p:spPr bwMode="auto">
            <a:xfrm>
              <a:off x="4922838" y="2325688"/>
              <a:ext cx="890588" cy="1082675"/>
            </a:xfrm>
            <a:custGeom>
              <a:avLst/>
              <a:gdLst>
                <a:gd name="T0" fmla="*/ 14 w 85"/>
                <a:gd name="T1" fmla="*/ 0 h 104"/>
                <a:gd name="T2" fmla="*/ 85 w 85"/>
                <a:gd name="T3" fmla="*/ 65 h 104"/>
                <a:gd name="T4" fmla="*/ 81 w 85"/>
                <a:gd name="T5" fmla="*/ 104 h 104"/>
                <a:gd name="T6" fmla="*/ 0 w 85"/>
                <a:gd name="T7" fmla="*/ 5 h 104"/>
                <a:gd name="T8" fmla="*/ 14 w 85"/>
                <a:gd name="T9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104">
                  <a:moveTo>
                    <a:pt x="14" y="0"/>
                  </a:moveTo>
                  <a:cubicBezTo>
                    <a:pt x="14" y="0"/>
                    <a:pt x="35" y="53"/>
                    <a:pt x="85" y="65"/>
                  </a:cubicBezTo>
                  <a:cubicBezTo>
                    <a:pt x="81" y="104"/>
                    <a:pt x="81" y="104"/>
                    <a:pt x="81" y="104"/>
                  </a:cubicBezTo>
                  <a:cubicBezTo>
                    <a:pt x="81" y="104"/>
                    <a:pt x="8" y="71"/>
                    <a:pt x="0" y="5"/>
                  </a:cubicBezTo>
                  <a:lnTo>
                    <a:pt x="14" y="0"/>
                  </a:lnTo>
                  <a:close/>
                </a:path>
              </a:pathLst>
            </a:custGeom>
            <a:solidFill>
              <a:srgbClr val="F25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4" name="íSḷíḑe">
              <a:extLst>
                <a:ext uri="{FF2B5EF4-FFF2-40B4-BE49-F238E27FC236}">
                  <a16:creationId xmlns:a16="http://schemas.microsoft.com/office/drawing/2014/main" id="{B9C2B2A5-7FC6-49C2-AC6E-13019FE13173}"/>
                </a:ext>
              </a:extLst>
            </p:cNvPr>
            <p:cNvSpPr/>
            <p:nvPr/>
          </p:nvSpPr>
          <p:spPr bwMode="auto">
            <a:xfrm>
              <a:off x="7070725" y="2024063"/>
              <a:ext cx="271463" cy="312738"/>
            </a:xfrm>
            <a:custGeom>
              <a:avLst/>
              <a:gdLst>
                <a:gd name="T0" fmla="*/ 11 w 26"/>
                <a:gd name="T1" fmla="*/ 12 h 30"/>
                <a:gd name="T2" fmla="*/ 9 w 26"/>
                <a:gd name="T3" fmla="*/ 5 h 30"/>
                <a:gd name="T4" fmla="*/ 7 w 26"/>
                <a:gd name="T5" fmla="*/ 17 h 30"/>
                <a:gd name="T6" fmla="*/ 3 w 26"/>
                <a:gd name="T7" fmla="*/ 12 h 30"/>
                <a:gd name="T8" fmla="*/ 7 w 26"/>
                <a:gd name="T9" fmla="*/ 25 h 30"/>
                <a:gd name="T10" fmla="*/ 24 w 26"/>
                <a:gd name="T11" fmla="*/ 16 h 30"/>
                <a:gd name="T12" fmla="*/ 26 w 26"/>
                <a:gd name="T13" fmla="*/ 11 h 30"/>
                <a:gd name="T14" fmla="*/ 18 w 26"/>
                <a:gd name="T15" fmla="*/ 17 h 30"/>
                <a:gd name="T16" fmla="*/ 22 w 26"/>
                <a:gd name="T17" fmla="*/ 6 h 30"/>
                <a:gd name="T18" fmla="*/ 15 w 26"/>
                <a:gd name="T19" fmla="*/ 14 h 30"/>
                <a:gd name="T20" fmla="*/ 16 w 26"/>
                <a:gd name="T21" fmla="*/ 2 h 30"/>
                <a:gd name="T22" fmla="*/ 11 w 26"/>
                <a:gd name="T23" fmla="*/ 1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" h="30">
                  <a:moveTo>
                    <a:pt x="11" y="12"/>
                  </a:moveTo>
                  <a:cubicBezTo>
                    <a:pt x="11" y="12"/>
                    <a:pt x="11" y="6"/>
                    <a:pt x="9" y="5"/>
                  </a:cubicBezTo>
                  <a:cubicBezTo>
                    <a:pt x="6" y="2"/>
                    <a:pt x="7" y="17"/>
                    <a:pt x="7" y="17"/>
                  </a:cubicBezTo>
                  <a:cubicBezTo>
                    <a:pt x="7" y="17"/>
                    <a:pt x="5" y="10"/>
                    <a:pt x="3" y="12"/>
                  </a:cubicBezTo>
                  <a:cubicBezTo>
                    <a:pt x="0" y="14"/>
                    <a:pt x="4" y="22"/>
                    <a:pt x="7" y="25"/>
                  </a:cubicBezTo>
                  <a:cubicBezTo>
                    <a:pt x="14" y="30"/>
                    <a:pt x="21" y="23"/>
                    <a:pt x="24" y="16"/>
                  </a:cubicBezTo>
                  <a:cubicBezTo>
                    <a:pt x="25" y="14"/>
                    <a:pt x="26" y="12"/>
                    <a:pt x="26" y="11"/>
                  </a:cubicBezTo>
                  <a:cubicBezTo>
                    <a:pt x="25" y="9"/>
                    <a:pt x="18" y="17"/>
                    <a:pt x="18" y="17"/>
                  </a:cubicBezTo>
                  <a:cubicBezTo>
                    <a:pt x="18" y="17"/>
                    <a:pt x="22" y="8"/>
                    <a:pt x="22" y="6"/>
                  </a:cubicBezTo>
                  <a:cubicBezTo>
                    <a:pt x="21" y="3"/>
                    <a:pt x="15" y="14"/>
                    <a:pt x="15" y="14"/>
                  </a:cubicBezTo>
                  <a:cubicBezTo>
                    <a:pt x="15" y="14"/>
                    <a:pt x="18" y="4"/>
                    <a:pt x="16" y="2"/>
                  </a:cubicBezTo>
                  <a:cubicBezTo>
                    <a:pt x="14" y="0"/>
                    <a:pt x="11" y="12"/>
                    <a:pt x="11" y="12"/>
                  </a:cubicBezTo>
                  <a:close/>
                </a:path>
              </a:pathLst>
            </a:custGeom>
            <a:solidFill>
              <a:srgbClr val="F9CA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5" name="îṩľíďè">
              <a:extLst>
                <a:ext uri="{FF2B5EF4-FFF2-40B4-BE49-F238E27FC236}">
                  <a16:creationId xmlns:a16="http://schemas.microsoft.com/office/drawing/2014/main" id="{0DB8C66E-FF66-4FFD-9708-51526CE80B63}"/>
                </a:ext>
              </a:extLst>
            </p:cNvPr>
            <p:cNvSpPr/>
            <p:nvPr/>
          </p:nvSpPr>
          <p:spPr bwMode="auto">
            <a:xfrm>
              <a:off x="6430963" y="2263776"/>
              <a:ext cx="838200" cy="1133475"/>
            </a:xfrm>
            <a:custGeom>
              <a:avLst/>
              <a:gdLst>
                <a:gd name="T0" fmla="*/ 65 w 80"/>
                <a:gd name="T1" fmla="*/ 0 h 109"/>
                <a:gd name="T2" fmla="*/ 0 w 80"/>
                <a:gd name="T3" fmla="*/ 72 h 109"/>
                <a:gd name="T4" fmla="*/ 7 w 80"/>
                <a:gd name="T5" fmla="*/ 109 h 109"/>
                <a:gd name="T6" fmla="*/ 80 w 80"/>
                <a:gd name="T7" fmla="*/ 3 h 109"/>
                <a:gd name="T8" fmla="*/ 65 w 80"/>
                <a:gd name="T9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109">
                  <a:moveTo>
                    <a:pt x="65" y="0"/>
                  </a:moveTo>
                  <a:cubicBezTo>
                    <a:pt x="65" y="0"/>
                    <a:pt x="47" y="56"/>
                    <a:pt x="0" y="72"/>
                  </a:cubicBezTo>
                  <a:cubicBezTo>
                    <a:pt x="7" y="109"/>
                    <a:pt x="7" y="109"/>
                    <a:pt x="7" y="109"/>
                  </a:cubicBezTo>
                  <a:cubicBezTo>
                    <a:pt x="7" y="109"/>
                    <a:pt x="77" y="69"/>
                    <a:pt x="80" y="3"/>
                  </a:cubicBezTo>
                  <a:lnTo>
                    <a:pt x="65" y="0"/>
                  </a:lnTo>
                  <a:close/>
                </a:path>
              </a:pathLst>
            </a:custGeom>
            <a:solidFill>
              <a:srgbClr val="F25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6" name="îSḻiḋé">
              <a:extLst>
                <a:ext uri="{FF2B5EF4-FFF2-40B4-BE49-F238E27FC236}">
                  <a16:creationId xmlns:a16="http://schemas.microsoft.com/office/drawing/2014/main" id="{E9878443-E183-4F84-A741-23C865D1D494}"/>
                </a:ext>
              </a:extLst>
            </p:cNvPr>
            <p:cNvSpPr/>
            <p:nvPr/>
          </p:nvSpPr>
          <p:spPr bwMode="auto">
            <a:xfrm>
              <a:off x="5970588" y="2855913"/>
              <a:ext cx="282575" cy="312738"/>
            </a:xfrm>
            <a:custGeom>
              <a:avLst/>
              <a:gdLst>
                <a:gd name="T0" fmla="*/ 22 w 27"/>
                <a:gd name="T1" fmla="*/ 1 h 30"/>
                <a:gd name="T2" fmla="*/ 25 w 27"/>
                <a:gd name="T3" fmla="*/ 16 h 30"/>
                <a:gd name="T4" fmla="*/ 14 w 27"/>
                <a:gd name="T5" fmla="*/ 30 h 30"/>
                <a:gd name="T6" fmla="*/ 14 w 27"/>
                <a:gd name="T7" fmla="*/ 30 h 30"/>
                <a:gd name="T8" fmla="*/ 3 w 27"/>
                <a:gd name="T9" fmla="*/ 21 h 30"/>
                <a:gd name="T10" fmla="*/ 0 w 27"/>
                <a:gd name="T11" fmla="*/ 0 h 30"/>
                <a:gd name="T12" fmla="*/ 22 w 27"/>
                <a:gd name="T13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30">
                  <a:moveTo>
                    <a:pt x="22" y="1"/>
                  </a:moveTo>
                  <a:cubicBezTo>
                    <a:pt x="25" y="16"/>
                    <a:pt x="25" y="16"/>
                    <a:pt x="25" y="16"/>
                  </a:cubicBezTo>
                  <a:cubicBezTo>
                    <a:pt x="27" y="23"/>
                    <a:pt x="21" y="30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9" y="30"/>
                    <a:pt x="4" y="26"/>
                    <a:pt x="3" y="21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2" y="1"/>
                  </a:lnTo>
                  <a:close/>
                </a:path>
              </a:pathLst>
            </a:custGeom>
            <a:solidFill>
              <a:srgbClr val="F9CA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7" name="íṡlîḍé">
              <a:extLst>
                <a:ext uri="{FF2B5EF4-FFF2-40B4-BE49-F238E27FC236}">
                  <a16:creationId xmlns:a16="http://schemas.microsoft.com/office/drawing/2014/main" id="{34FDE369-B687-47E9-8E1C-5438852E02A1}"/>
                </a:ext>
              </a:extLst>
            </p:cNvPr>
            <p:cNvSpPr/>
            <p:nvPr/>
          </p:nvSpPr>
          <p:spPr bwMode="auto">
            <a:xfrm>
              <a:off x="5970588" y="2855913"/>
              <a:ext cx="250825" cy="157163"/>
            </a:xfrm>
            <a:custGeom>
              <a:avLst/>
              <a:gdLst>
                <a:gd name="T0" fmla="*/ 24 w 24"/>
                <a:gd name="T1" fmla="*/ 12 h 15"/>
                <a:gd name="T2" fmla="*/ 22 w 24"/>
                <a:gd name="T3" fmla="*/ 1 h 15"/>
                <a:gd name="T4" fmla="*/ 0 w 24"/>
                <a:gd name="T5" fmla="*/ 0 h 15"/>
                <a:gd name="T6" fmla="*/ 2 w 24"/>
                <a:gd name="T7" fmla="*/ 13 h 15"/>
                <a:gd name="T8" fmla="*/ 24 w 24"/>
                <a:gd name="T9" fmla="*/ 1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5">
                  <a:moveTo>
                    <a:pt x="24" y="12"/>
                  </a:moveTo>
                  <a:cubicBezTo>
                    <a:pt x="22" y="1"/>
                    <a:pt x="22" y="1"/>
                    <a:pt x="22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6" y="14"/>
                    <a:pt x="13" y="15"/>
                    <a:pt x="24" y="12"/>
                  </a:cubicBezTo>
                  <a:close/>
                </a:path>
              </a:pathLst>
            </a:custGeom>
            <a:solidFill>
              <a:srgbClr val="DEB3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8" name="iš1íḓé">
              <a:extLst>
                <a:ext uri="{FF2B5EF4-FFF2-40B4-BE49-F238E27FC236}">
                  <a16:creationId xmlns:a16="http://schemas.microsoft.com/office/drawing/2014/main" id="{ADFA3948-3A56-45B3-BF7C-F3468CD8AA1E}"/>
                </a:ext>
              </a:extLst>
            </p:cNvPr>
            <p:cNvSpPr/>
            <p:nvPr/>
          </p:nvSpPr>
          <p:spPr bwMode="auto">
            <a:xfrm>
              <a:off x="5362575" y="1804988"/>
              <a:ext cx="1027113" cy="1062038"/>
            </a:xfrm>
            <a:custGeom>
              <a:avLst/>
              <a:gdLst>
                <a:gd name="T0" fmla="*/ 93 w 98"/>
                <a:gd name="T1" fmla="*/ 60 h 102"/>
                <a:gd name="T2" fmla="*/ 41 w 98"/>
                <a:gd name="T3" fmla="*/ 98 h 102"/>
                <a:gd name="T4" fmla="*/ 5 w 98"/>
                <a:gd name="T5" fmla="*/ 41 h 102"/>
                <a:gd name="T6" fmla="*/ 59 w 98"/>
                <a:gd name="T7" fmla="*/ 5 h 102"/>
                <a:gd name="T8" fmla="*/ 93 w 98"/>
                <a:gd name="T9" fmla="*/ 6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102">
                  <a:moveTo>
                    <a:pt x="93" y="60"/>
                  </a:moveTo>
                  <a:cubicBezTo>
                    <a:pt x="88" y="85"/>
                    <a:pt x="64" y="102"/>
                    <a:pt x="41" y="98"/>
                  </a:cubicBezTo>
                  <a:cubicBezTo>
                    <a:pt x="17" y="93"/>
                    <a:pt x="0" y="67"/>
                    <a:pt x="5" y="41"/>
                  </a:cubicBezTo>
                  <a:cubicBezTo>
                    <a:pt x="10" y="16"/>
                    <a:pt x="36" y="0"/>
                    <a:pt x="59" y="5"/>
                  </a:cubicBezTo>
                  <a:cubicBezTo>
                    <a:pt x="83" y="10"/>
                    <a:pt x="98" y="34"/>
                    <a:pt x="93" y="60"/>
                  </a:cubicBezTo>
                  <a:close/>
                </a:path>
              </a:pathLst>
            </a:custGeom>
            <a:solidFill>
              <a:srgbClr val="893F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9" name="îśḻiḓe">
              <a:extLst>
                <a:ext uri="{FF2B5EF4-FFF2-40B4-BE49-F238E27FC236}">
                  <a16:creationId xmlns:a16="http://schemas.microsoft.com/office/drawing/2014/main" id="{202BFF5A-A11E-442C-AC9C-B3E600AEF650}"/>
                </a:ext>
              </a:extLst>
            </p:cNvPr>
            <p:cNvSpPr/>
            <p:nvPr/>
          </p:nvSpPr>
          <p:spPr bwMode="auto">
            <a:xfrm>
              <a:off x="5487988" y="1827213"/>
              <a:ext cx="1195388" cy="1165225"/>
            </a:xfrm>
            <a:custGeom>
              <a:avLst/>
              <a:gdLst>
                <a:gd name="T0" fmla="*/ 108 w 114"/>
                <a:gd name="T1" fmla="*/ 44 h 112"/>
                <a:gd name="T2" fmla="*/ 74 w 114"/>
                <a:gd name="T3" fmla="*/ 106 h 112"/>
                <a:gd name="T4" fmla="*/ 7 w 114"/>
                <a:gd name="T5" fmla="*/ 68 h 112"/>
                <a:gd name="T6" fmla="*/ 45 w 114"/>
                <a:gd name="T7" fmla="*/ 7 h 112"/>
                <a:gd name="T8" fmla="*/ 108 w 114"/>
                <a:gd name="T9" fmla="*/ 44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12">
                  <a:moveTo>
                    <a:pt x="108" y="44"/>
                  </a:moveTo>
                  <a:cubicBezTo>
                    <a:pt x="114" y="65"/>
                    <a:pt x="102" y="100"/>
                    <a:pt x="74" y="106"/>
                  </a:cubicBezTo>
                  <a:cubicBezTo>
                    <a:pt x="45" y="112"/>
                    <a:pt x="14" y="95"/>
                    <a:pt x="7" y="68"/>
                  </a:cubicBezTo>
                  <a:cubicBezTo>
                    <a:pt x="0" y="40"/>
                    <a:pt x="17" y="14"/>
                    <a:pt x="45" y="7"/>
                  </a:cubicBezTo>
                  <a:cubicBezTo>
                    <a:pt x="74" y="0"/>
                    <a:pt x="100" y="16"/>
                    <a:pt x="108" y="44"/>
                  </a:cubicBezTo>
                  <a:close/>
                </a:path>
              </a:pathLst>
            </a:custGeom>
            <a:solidFill>
              <a:srgbClr val="F9CA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0" name="ïṥḻîḋé">
              <a:extLst>
                <a:ext uri="{FF2B5EF4-FFF2-40B4-BE49-F238E27FC236}">
                  <a16:creationId xmlns:a16="http://schemas.microsoft.com/office/drawing/2014/main" id="{1CC5D17A-6D38-4B5B-9655-8F23388EB921}"/>
                </a:ext>
              </a:extLst>
            </p:cNvPr>
            <p:cNvSpPr/>
            <p:nvPr/>
          </p:nvSpPr>
          <p:spPr bwMode="auto">
            <a:xfrm>
              <a:off x="5938838" y="2293938"/>
              <a:ext cx="168275" cy="187325"/>
            </a:xfrm>
            <a:custGeom>
              <a:avLst/>
              <a:gdLst>
                <a:gd name="T0" fmla="*/ 0 w 16"/>
                <a:gd name="T1" fmla="*/ 5 h 18"/>
                <a:gd name="T2" fmla="*/ 14 w 16"/>
                <a:gd name="T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6" h="18">
                  <a:moveTo>
                    <a:pt x="0" y="5"/>
                  </a:moveTo>
                  <a:cubicBezTo>
                    <a:pt x="0" y="5"/>
                    <a:pt x="16" y="18"/>
                    <a:pt x="14" y="0"/>
                  </a:cubicBezTo>
                </a:path>
              </a:pathLst>
            </a:custGeom>
            <a:noFill/>
            <a:ln w="11113" cap="flat">
              <a:solidFill>
                <a:srgbClr val="1E120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1" name="ïŝļiďè">
              <a:extLst>
                <a:ext uri="{FF2B5EF4-FFF2-40B4-BE49-F238E27FC236}">
                  <a16:creationId xmlns:a16="http://schemas.microsoft.com/office/drawing/2014/main" id="{DFF675DE-9263-427B-B03C-3247065C8BE3}"/>
                </a:ext>
              </a:extLst>
            </p:cNvPr>
            <p:cNvSpPr/>
            <p:nvPr/>
          </p:nvSpPr>
          <p:spPr bwMode="auto">
            <a:xfrm>
              <a:off x="6378575" y="2190751"/>
              <a:ext cx="136525" cy="187325"/>
            </a:xfrm>
            <a:custGeom>
              <a:avLst/>
              <a:gdLst>
                <a:gd name="T0" fmla="*/ 1 w 13"/>
                <a:gd name="T1" fmla="*/ 3 h 18"/>
                <a:gd name="T2" fmla="*/ 12 w 13"/>
                <a:gd name="T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3" h="18">
                  <a:moveTo>
                    <a:pt x="1" y="3"/>
                  </a:moveTo>
                  <a:cubicBezTo>
                    <a:pt x="0" y="3"/>
                    <a:pt x="13" y="18"/>
                    <a:pt x="12" y="0"/>
                  </a:cubicBezTo>
                </a:path>
              </a:pathLst>
            </a:custGeom>
            <a:noFill/>
            <a:ln w="11113" cap="flat">
              <a:solidFill>
                <a:srgbClr val="1E120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2" name="ïsľîḓè">
              <a:extLst>
                <a:ext uri="{FF2B5EF4-FFF2-40B4-BE49-F238E27FC236}">
                  <a16:creationId xmlns:a16="http://schemas.microsoft.com/office/drawing/2014/main" id="{37E096CA-1F09-4605-A324-5B01F3E39B20}"/>
                </a:ext>
              </a:extLst>
            </p:cNvPr>
            <p:cNvSpPr/>
            <p:nvPr/>
          </p:nvSpPr>
          <p:spPr bwMode="auto">
            <a:xfrm>
              <a:off x="5341938" y="1733551"/>
              <a:ext cx="1193800" cy="665163"/>
            </a:xfrm>
            <a:custGeom>
              <a:avLst/>
              <a:gdLst>
                <a:gd name="T0" fmla="*/ 114 w 114"/>
                <a:gd name="T1" fmla="*/ 32 h 64"/>
                <a:gd name="T2" fmla="*/ 93 w 114"/>
                <a:gd name="T3" fmla="*/ 36 h 64"/>
                <a:gd name="T4" fmla="*/ 78 w 114"/>
                <a:gd name="T5" fmla="*/ 23 h 64"/>
                <a:gd name="T6" fmla="*/ 81 w 114"/>
                <a:gd name="T7" fmla="*/ 40 h 64"/>
                <a:gd name="T8" fmla="*/ 59 w 114"/>
                <a:gd name="T9" fmla="*/ 45 h 64"/>
                <a:gd name="T10" fmla="*/ 49 w 114"/>
                <a:gd name="T11" fmla="*/ 30 h 64"/>
                <a:gd name="T12" fmla="*/ 51 w 114"/>
                <a:gd name="T13" fmla="*/ 50 h 64"/>
                <a:gd name="T14" fmla="*/ 15 w 114"/>
                <a:gd name="T15" fmla="*/ 64 h 64"/>
                <a:gd name="T16" fmla="*/ 38 w 114"/>
                <a:gd name="T17" fmla="*/ 16 h 64"/>
                <a:gd name="T18" fmla="*/ 84 w 114"/>
                <a:gd name="T19" fmla="*/ 9 h 64"/>
                <a:gd name="T20" fmla="*/ 114 w 114"/>
                <a:gd name="T21" fmla="*/ 3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4" h="64">
                  <a:moveTo>
                    <a:pt x="114" y="32"/>
                  </a:moveTo>
                  <a:cubicBezTo>
                    <a:pt x="93" y="36"/>
                    <a:pt x="93" y="36"/>
                    <a:pt x="93" y="36"/>
                  </a:cubicBezTo>
                  <a:cubicBezTo>
                    <a:pt x="93" y="36"/>
                    <a:pt x="84" y="25"/>
                    <a:pt x="78" y="23"/>
                  </a:cubicBezTo>
                  <a:cubicBezTo>
                    <a:pt x="81" y="40"/>
                    <a:pt x="81" y="40"/>
                    <a:pt x="81" y="40"/>
                  </a:cubicBezTo>
                  <a:cubicBezTo>
                    <a:pt x="59" y="45"/>
                    <a:pt x="59" y="45"/>
                    <a:pt x="59" y="45"/>
                  </a:cubicBezTo>
                  <a:cubicBezTo>
                    <a:pt x="49" y="30"/>
                    <a:pt x="49" y="30"/>
                    <a:pt x="49" y="30"/>
                  </a:cubicBezTo>
                  <a:cubicBezTo>
                    <a:pt x="51" y="50"/>
                    <a:pt x="51" y="50"/>
                    <a:pt x="51" y="50"/>
                  </a:cubicBezTo>
                  <a:cubicBezTo>
                    <a:pt x="15" y="64"/>
                    <a:pt x="15" y="64"/>
                    <a:pt x="15" y="64"/>
                  </a:cubicBezTo>
                  <a:cubicBezTo>
                    <a:pt x="15" y="64"/>
                    <a:pt x="0" y="30"/>
                    <a:pt x="38" y="16"/>
                  </a:cubicBezTo>
                  <a:cubicBezTo>
                    <a:pt x="38" y="16"/>
                    <a:pt x="60" y="0"/>
                    <a:pt x="84" y="9"/>
                  </a:cubicBezTo>
                  <a:cubicBezTo>
                    <a:pt x="104" y="16"/>
                    <a:pt x="114" y="32"/>
                    <a:pt x="114" y="32"/>
                  </a:cubicBezTo>
                  <a:close/>
                </a:path>
              </a:pathLst>
            </a:custGeom>
            <a:solidFill>
              <a:srgbClr val="893F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3" name="íṧḷïḍé">
              <a:extLst>
                <a:ext uri="{FF2B5EF4-FFF2-40B4-BE49-F238E27FC236}">
                  <a16:creationId xmlns:a16="http://schemas.microsoft.com/office/drawing/2014/main" id="{BCA5B7DD-DE81-4A54-9EA0-71B277D3E6B6}"/>
                </a:ext>
              </a:extLst>
            </p:cNvPr>
            <p:cNvSpPr/>
            <p:nvPr/>
          </p:nvSpPr>
          <p:spPr bwMode="auto">
            <a:xfrm>
              <a:off x="5865813" y="2451101"/>
              <a:ext cx="146050" cy="146050"/>
            </a:xfrm>
            <a:custGeom>
              <a:avLst/>
              <a:gdLst>
                <a:gd name="T0" fmla="*/ 13 w 14"/>
                <a:gd name="T1" fmla="*/ 6 h 14"/>
                <a:gd name="T2" fmla="*/ 8 w 14"/>
                <a:gd name="T3" fmla="*/ 14 h 14"/>
                <a:gd name="T4" fmla="*/ 1 w 14"/>
                <a:gd name="T5" fmla="*/ 8 h 14"/>
                <a:gd name="T6" fmla="*/ 6 w 14"/>
                <a:gd name="T7" fmla="*/ 1 h 14"/>
                <a:gd name="T8" fmla="*/ 13 w 14"/>
                <a:gd name="T9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13" y="6"/>
                  </a:moveTo>
                  <a:cubicBezTo>
                    <a:pt x="14" y="10"/>
                    <a:pt x="12" y="13"/>
                    <a:pt x="8" y="14"/>
                  </a:cubicBezTo>
                  <a:cubicBezTo>
                    <a:pt x="5" y="14"/>
                    <a:pt x="1" y="12"/>
                    <a:pt x="1" y="8"/>
                  </a:cubicBezTo>
                  <a:cubicBezTo>
                    <a:pt x="0" y="5"/>
                    <a:pt x="2" y="2"/>
                    <a:pt x="6" y="1"/>
                  </a:cubicBezTo>
                  <a:cubicBezTo>
                    <a:pt x="10" y="0"/>
                    <a:pt x="13" y="3"/>
                    <a:pt x="13" y="6"/>
                  </a:cubicBezTo>
                  <a:close/>
                </a:path>
              </a:pathLst>
            </a:custGeom>
            <a:solidFill>
              <a:srgbClr val="EAA9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4" name="iṩļîďé">
              <a:extLst>
                <a:ext uri="{FF2B5EF4-FFF2-40B4-BE49-F238E27FC236}">
                  <a16:creationId xmlns:a16="http://schemas.microsoft.com/office/drawing/2014/main" id="{0879D222-3627-4FF4-84F8-96623AECFA14}"/>
                </a:ext>
              </a:extLst>
            </p:cNvPr>
            <p:cNvSpPr/>
            <p:nvPr/>
          </p:nvSpPr>
          <p:spPr bwMode="auto">
            <a:xfrm>
              <a:off x="6462713" y="2273301"/>
              <a:ext cx="146050" cy="146050"/>
            </a:xfrm>
            <a:custGeom>
              <a:avLst/>
              <a:gdLst>
                <a:gd name="T0" fmla="*/ 14 w 14"/>
                <a:gd name="T1" fmla="*/ 6 h 14"/>
                <a:gd name="T2" fmla="*/ 9 w 14"/>
                <a:gd name="T3" fmla="*/ 14 h 14"/>
                <a:gd name="T4" fmla="*/ 1 w 14"/>
                <a:gd name="T5" fmla="*/ 8 h 14"/>
                <a:gd name="T6" fmla="*/ 6 w 14"/>
                <a:gd name="T7" fmla="*/ 1 h 14"/>
                <a:gd name="T8" fmla="*/ 14 w 14"/>
                <a:gd name="T9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14" y="6"/>
                  </a:moveTo>
                  <a:cubicBezTo>
                    <a:pt x="14" y="10"/>
                    <a:pt x="12" y="13"/>
                    <a:pt x="9" y="14"/>
                  </a:cubicBezTo>
                  <a:cubicBezTo>
                    <a:pt x="5" y="14"/>
                    <a:pt x="2" y="12"/>
                    <a:pt x="1" y="8"/>
                  </a:cubicBezTo>
                  <a:cubicBezTo>
                    <a:pt x="0" y="5"/>
                    <a:pt x="3" y="1"/>
                    <a:pt x="6" y="1"/>
                  </a:cubicBezTo>
                  <a:cubicBezTo>
                    <a:pt x="10" y="0"/>
                    <a:pt x="13" y="3"/>
                    <a:pt x="14" y="6"/>
                  </a:cubicBezTo>
                  <a:close/>
                </a:path>
              </a:pathLst>
            </a:custGeom>
            <a:solidFill>
              <a:srgbClr val="EAA9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5" name="íṣlïḍé">
              <a:extLst>
                <a:ext uri="{FF2B5EF4-FFF2-40B4-BE49-F238E27FC236}">
                  <a16:creationId xmlns:a16="http://schemas.microsoft.com/office/drawing/2014/main" id="{780353B7-AC98-4768-A728-D03BD13AA5DD}"/>
                </a:ext>
              </a:extLst>
            </p:cNvPr>
            <p:cNvSpPr/>
            <p:nvPr/>
          </p:nvSpPr>
          <p:spPr bwMode="auto">
            <a:xfrm>
              <a:off x="6326188" y="2336801"/>
              <a:ext cx="84138" cy="82550"/>
            </a:xfrm>
            <a:custGeom>
              <a:avLst/>
              <a:gdLst>
                <a:gd name="T0" fmla="*/ 0 w 8"/>
                <a:gd name="T1" fmla="*/ 0 h 8"/>
                <a:gd name="T2" fmla="*/ 1 w 8"/>
                <a:gd name="T3" fmla="*/ 8 h 8"/>
                <a:gd name="T4" fmla="*/ 7 w 8"/>
                <a:gd name="T5" fmla="*/ 5 h 8"/>
                <a:gd name="T6" fmla="*/ 6 w 8"/>
                <a:gd name="T7" fmla="*/ 2 h 8"/>
                <a:gd name="T8" fmla="*/ 0 w 8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0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8" y="5"/>
                    <a:pt x="8" y="3"/>
                    <a:pt x="6" y="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A9D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6" name="ïš1îḓé">
              <a:extLst>
                <a:ext uri="{FF2B5EF4-FFF2-40B4-BE49-F238E27FC236}">
                  <a16:creationId xmlns:a16="http://schemas.microsoft.com/office/drawing/2014/main" id="{1FE172FF-6A51-4E25-97E9-488709A8F6D6}"/>
                </a:ext>
              </a:extLst>
            </p:cNvPr>
            <p:cNvSpPr/>
            <p:nvPr/>
          </p:nvSpPr>
          <p:spPr bwMode="auto">
            <a:xfrm>
              <a:off x="6075363" y="2471738"/>
              <a:ext cx="439738" cy="322263"/>
            </a:xfrm>
            <a:custGeom>
              <a:avLst/>
              <a:gdLst>
                <a:gd name="T0" fmla="*/ 0 w 42"/>
                <a:gd name="T1" fmla="*/ 6 h 31"/>
                <a:gd name="T2" fmla="*/ 42 w 42"/>
                <a:gd name="T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2" h="31">
                  <a:moveTo>
                    <a:pt x="0" y="6"/>
                  </a:moveTo>
                  <a:cubicBezTo>
                    <a:pt x="0" y="6"/>
                    <a:pt x="27" y="31"/>
                    <a:pt x="42" y="0"/>
                  </a:cubicBezTo>
                </a:path>
              </a:pathLst>
            </a:custGeom>
            <a:noFill/>
            <a:ln w="11113" cap="flat">
              <a:solidFill>
                <a:srgbClr val="2824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7" name="išḻîḍé">
              <a:extLst>
                <a:ext uri="{FF2B5EF4-FFF2-40B4-BE49-F238E27FC236}">
                  <a16:creationId xmlns:a16="http://schemas.microsoft.com/office/drawing/2014/main" id="{7D71DF89-6C20-47BD-A8D8-7DA892F91261}"/>
                </a:ext>
              </a:extLst>
            </p:cNvPr>
            <p:cNvSpPr/>
            <p:nvPr/>
          </p:nvSpPr>
          <p:spPr bwMode="auto">
            <a:xfrm>
              <a:off x="5435600" y="2378076"/>
              <a:ext cx="157163" cy="166688"/>
            </a:xfrm>
            <a:custGeom>
              <a:avLst/>
              <a:gdLst>
                <a:gd name="T0" fmla="*/ 2 w 15"/>
                <a:gd name="T1" fmla="*/ 10 h 16"/>
                <a:gd name="T2" fmla="*/ 10 w 15"/>
                <a:gd name="T3" fmla="*/ 15 h 16"/>
                <a:gd name="T4" fmla="*/ 13 w 15"/>
                <a:gd name="T5" fmla="*/ 6 h 16"/>
                <a:gd name="T6" fmla="*/ 5 w 15"/>
                <a:gd name="T7" fmla="*/ 1 h 16"/>
                <a:gd name="T8" fmla="*/ 2 w 15"/>
                <a:gd name="T9" fmla="*/ 1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6">
                  <a:moveTo>
                    <a:pt x="2" y="10"/>
                  </a:moveTo>
                  <a:cubicBezTo>
                    <a:pt x="3" y="14"/>
                    <a:pt x="7" y="16"/>
                    <a:pt x="10" y="15"/>
                  </a:cubicBezTo>
                  <a:cubicBezTo>
                    <a:pt x="13" y="14"/>
                    <a:pt x="15" y="10"/>
                    <a:pt x="13" y="6"/>
                  </a:cubicBezTo>
                  <a:cubicBezTo>
                    <a:pt x="12" y="2"/>
                    <a:pt x="8" y="0"/>
                    <a:pt x="5" y="1"/>
                  </a:cubicBezTo>
                  <a:cubicBezTo>
                    <a:pt x="2" y="2"/>
                    <a:pt x="0" y="7"/>
                    <a:pt x="2" y="10"/>
                  </a:cubicBezTo>
                  <a:close/>
                </a:path>
              </a:pathLst>
            </a:custGeom>
            <a:solidFill>
              <a:srgbClr val="F9CA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8" name="íşļîḓê">
              <a:extLst>
                <a:ext uri="{FF2B5EF4-FFF2-40B4-BE49-F238E27FC236}">
                  <a16:creationId xmlns:a16="http://schemas.microsoft.com/office/drawing/2014/main" id="{DDFDB5CF-CF84-4FAB-93D3-C87AC04969CE}"/>
                </a:ext>
              </a:extLst>
            </p:cNvPr>
            <p:cNvSpPr/>
            <p:nvPr/>
          </p:nvSpPr>
          <p:spPr bwMode="auto">
            <a:xfrm>
              <a:off x="5456238" y="2387601"/>
              <a:ext cx="95250" cy="115888"/>
            </a:xfrm>
            <a:custGeom>
              <a:avLst/>
              <a:gdLst>
                <a:gd name="T0" fmla="*/ 9 w 9"/>
                <a:gd name="T1" fmla="*/ 10 h 11"/>
                <a:gd name="T2" fmla="*/ 3 w 9"/>
                <a:gd name="T3" fmla="*/ 5 h 11"/>
                <a:gd name="T4" fmla="*/ 6 w 9"/>
                <a:gd name="T5" fmla="*/ 8 h 11"/>
                <a:gd name="T6" fmla="*/ 9 w 9"/>
                <a:gd name="T7" fmla="*/ 1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1">
                  <a:moveTo>
                    <a:pt x="9" y="10"/>
                  </a:moveTo>
                  <a:cubicBezTo>
                    <a:pt x="9" y="10"/>
                    <a:pt x="5" y="0"/>
                    <a:pt x="3" y="5"/>
                  </a:cubicBezTo>
                  <a:cubicBezTo>
                    <a:pt x="0" y="11"/>
                    <a:pt x="6" y="8"/>
                    <a:pt x="6" y="8"/>
                  </a:cubicBezTo>
                  <a:cubicBezTo>
                    <a:pt x="6" y="8"/>
                    <a:pt x="7" y="7"/>
                    <a:pt x="9" y="10"/>
                  </a:cubicBezTo>
                  <a:close/>
                </a:path>
              </a:pathLst>
            </a:custGeom>
            <a:solidFill>
              <a:srgbClr val="DA9D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9" name="íš1iḑê">
              <a:extLst>
                <a:ext uri="{FF2B5EF4-FFF2-40B4-BE49-F238E27FC236}">
                  <a16:creationId xmlns:a16="http://schemas.microsoft.com/office/drawing/2014/main" id="{E6F72485-77FC-4F1B-B6B7-118C5289B962}"/>
                </a:ext>
              </a:extLst>
            </p:cNvPr>
            <p:cNvSpPr/>
            <p:nvPr/>
          </p:nvSpPr>
          <p:spPr bwMode="auto">
            <a:xfrm>
              <a:off x="5237163" y="1617663"/>
              <a:ext cx="1236663" cy="396875"/>
            </a:xfrm>
            <a:custGeom>
              <a:avLst/>
              <a:gdLst>
                <a:gd name="T0" fmla="*/ 0 w 118"/>
                <a:gd name="T1" fmla="*/ 23 h 38"/>
                <a:gd name="T2" fmla="*/ 4 w 118"/>
                <a:gd name="T3" fmla="*/ 38 h 38"/>
                <a:gd name="T4" fmla="*/ 118 w 118"/>
                <a:gd name="T5" fmla="*/ 12 h 38"/>
                <a:gd name="T6" fmla="*/ 114 w 118"/>
                <a:gd name="T7" fmla="*/ 1 h 38"/>
                <a:gd name="T8" fmla="*/ 0 w 118"/>
                <a:gd name="T9" fmla="*/ 23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38">
                  <a:moveTo>
                    <a:pt x="0" y="23"/>
                  </a:moveTo>
                  <a:cubicBezTo>
                    <a:pt x="0" y="23"/>
                    <a:pt x="13" y="31"/>
                    <a:pt x="4" y="38"/>
                  </a:cubicBezTo>
                  <a:cubicBezTo>
                    <a:pt x="118" y="12"/>
                    <a:pt x="118" y="12"/>
                    <a:pt x="118" y="12"/>
                  </a:cubicBezTo>
                  <a:cubicBezTo>
                    <a:pt x="118" y="12"/>
                    <a:pt x="118" y="3"/>
                    <a:pt x="114" y="1"/>
                  </a:cubicBezTo>
                  <a:cubicBezTo>
                    <a:pt x="110" y="0"/>
                    <a:pt x="0" y="23"/>
                    <a:pt x="0" y="23"/>
                  </a:cubicBezTo>
                  <a:close/>
                </a:path>
              </a:pathLst>
            </a:custGeom>
            <a:solidFill>
              <a:srgbClr val="C7B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0" name="ïSḻiḑè">
              <a:extLst>
                <a:ext uri="{FF2B5EF4-FFF2-40B4-BE49-F238E27FC236}">
                  <a16:creationId xmlns:a16="http://schemas.microsoft.com/office/drawing/2014/main" id="{B587E8EC-A1BF-4E5C-8C44-C24DDDB0E346}"/>
                </a:ext>
              </a:extLst>
            </p:cNvPr>
            <p:cNvSpPr/>
            <p:nvPr/>
          </p:nvSpPr>
          <p:spPr bwMode="auto">
            <a:xfrm>
              <a:off x="5487988" y="1400176"/>
              <a:ext cx="942975" cy="395288"/>
            </a:xfrm>
            <a:custGeom>
              <a:avLst/>
              <a:gdLst>
                <a:gd name="T0" fmla="*/ 0 w 90"/>
                <a:gd name="T1" fmla="*/ 24 h 38"/>
                <a:gd name="T2" fmla="*/ 4 w 90"/>
                <a:gd name="T3" fmla="*/ 38 h 38"/>
                <a:gd name="T4" fmla="*/ 90 w 90"/>
                <a:gd name="T5" fmla="*/ 14 h 38"/>
                <a:gd name="T6" fmla="*/ 86 w 90"/>
                <a:gd name="T7" fmla="*/ 0 h 38"/>
                <a:gd name="T8" fmla="*/ 0 w 90"/>
                <a:gd name="T9" fmla="*/ 24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38">
                  <a:moveTo>
                    <a:pt x="0" y="24"/>
                  </a:moveTo>
                  <a:cubicBezTo>
                    <a:pt x="4" y="38"/>
                    <a:pt x="4" y="38"/>
                    <a:pt x="4" y="38"/>
                  </a:cubicBezTo>
                  <a:cubicBezTo>
                    <a:pt x="90" y="14"/>
                    <a:pt x="90" y="14"/>
                    <a:pt x="90" y="14"/>
                  </a:cubicBezTo>
                  <a:cubicBezTo>
                    <a:pt x="90" y="14"/>
                    <a:pt x="84" y="2"/>
                    <a:pt x="86" y="0"/>
                  </a:cubicBezTo>
                  <a:lnTo>
                    <a:pt x="0" y="24"/>
                  </a:lnTo>
                  <a:close/>
                </a:path>
              </a:pathLst>
            </a:custGeom>
            <a:solidFill>
              <a:srgbClr val="F25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1" name="isḷîďê">
              <a:extLst>
                <a:ext uri="{FF2B5EF4-FFF2-40B4-BE49-F238E27FC236}">
                  <a16:creationId xmlns:a16="http://schemas.microsoft.com/office/drawing/2014/main" id="{05B6E7A1-C003-414A-811B-4BDA8A77A4AF}"/>
                </a:ext>
              </a:extLst>
            </p:cNvPr>
            <p:cNvSpPr/>
            <p:nvPr/>
          </p:nvSpPr>
          <p:spPr bwMode="auto">
            <a:xfrm>
              <a:off x="5153025" y="1212851"/>
              <a:ext cx="1184275" cy="477838"/>
            </a:xfrm>
            <a:custGeom>
              <a:avLst/>
              <a:gdLst>
                <a:gd name="T0" fmla="*/ 0 w 113"/>
                <a:gd name="T1" fmla="*/ 34 h 46"/>
                <a:gd name="T2" fmla="*/ 6 w 113"/>
                <a:gd name="T3" fmla="*/ 46 h 46"/>
                <a:gd name="T4" fmla="*/ 113 w 113"/>
                <a:gd name="T5" fmla="*/ 12 h 46"/>
                <a:gd name="T6" fmla="*/ 110 w 113"/>
                <a:gd name="T7" fmla="*/ 0 h 46"/>
                <a:gd name="T8" fmla="*/ 0 w 113"/>
                <a:gd name="T9" fmla="*/ 34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3" h="46">
                  <a:moveTo>
                    <a:pt x="0" y="34"/>
                  </a:moveTo>
                  <a:cubicBezTo>
                    <a:pt x="0" y="34"/>
                    <a:pt x="11" y="41"/>
                    <a:pt x="6" y="46"/>
                  </a:cubicBezTo>
                  <a:cubicBezTo>
                    <a:pt x="113" y="12"/>
                    <a:pt x="113" y="12"/>
                    <a:pt x="113" y="12"/>
                  </a:cubicBezTo>
                  <a:cubicBezTo>
                    <a:pt x="110" y="0"/>
                    <a:pt x="110" y="0"/>
                    <a:pt x="110" y="0"/>
                  </a:cubicBezTo>
                  <a:lnTo>
                    <a:pt x="0" y="34"/>
                  </a:lnTo>
                  <a:close/>
                </a:path>
              </a:pathLst>
            </a:custGeom>
            <a:solidFill>
              <a:srgbClr val="CECB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2" name="íŝ1iďè">
              <a:extLst>
                <a:ext uri="{FF2B5EF4-FFF2-40B4-BE49-F238E27FC236}">
                  <a16:creationId xmlns:a16="http://schemas.microsoft.com/office/drawing/2014/main" id="{37CA011F-EA3B-444C-AE1A-62B7012008F4}"/>
                </a:ext>
              </a:extLst>
            </p:cNvPr>
            <p:cNvSpPr/>
            <p:nvPr/>
          </p:nvSpPr>
          <p:spPr bwMode="auto">
            <a:xfrm>
              <a:off x="5205413" y="1128713"/>
              <a:ext cx="963613" cy="365125"/>
            </a:xfrm>
            <a:custGeom>
              <a:avLst/>
              <a:gdLst>
                <a:gd name="T0" fmla="*/ 88 w 92"/>
                <a:gd name="T1" fmla="*/ 0 h 35"/>
                <a:gd name="T2" fmla="*/ 92 w 92"/>
                <a:gd name="T3" fmla="*/ 10 h 35"/>
                <a:gd name="T4" fmla="*/ 7 w 92"/>
                <a:gd name="T5" fmla="*/ 35 h 35"/>
                <a:gd name="T6" fmla="*/ 3 w 92"/>
                <a:gd name="T7" fmla="*/ 22 h 35"/>
                <a:gd name="T8" fmla="*/ 88 w 92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" h="35">
                  <a:moveTo>
                    <a:pt x="88" y="0"/>
                  </a:moveTo>
                  <a:cubicBezTo>
                    <a:pt x="88" y="0"/>
                    <a:pt x="88" y="6"/>
                    <a:pt x="92" y="10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35"/>
                    <a:pt x="0" y="27"/>
                    <a:pt x="3" y="22"/>
                  </a:cubicBezTo>
                  <a:lnTo>
                    <a:pt x="88" y="0"/>
                  </a:lnTo>
                  <a:close/>
                </a:path>
              </a:pathLst>
            </a:custGeom>
            <a:solidFill>
              <a:srgbClr val="A0C7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63" name="2391605e-c1ec-4f33-ac73-081b407e3325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<a:extLst>
              <a:ext uri="{FF2B5EF4-FFF2-40B4-BE49-F238E27FC236}">
                <a16:creationId xmlns:a16="http://schemas.microsoft.com/office/drawing/2014/main" id="{6FA7C51B-D091-4CF7-856F-7AC7E5F3BB51}"/>
              </a:ext>
            </a:extLst>
          </p:cNvPr>
          <p:cNvGrpSpPr>
            <a:grpSpLocks noChangeAspect="1"/>
          </p:cNvGrpSpPr>
          <p:nvPr>
            <p:custDataLst>
              <p:tags r:id="rId2"/>
            </p:custDataLst>
          </p:nvPr>
        </p:nvGrpSpPr>
        <p:grpSpPr>
          <a:xfrm>
            <a:off x="10332000" y="1191675"/>
            <a:ext cx="721315" cy="1082809"/>
            <a:chOff x="4605602" y="1365763"/>
            <a:chExt cx="2980796" cy="4474650"/>
          </a:xfrm>
        </p:grpSpPr>
        <p:sp>
          <p:nvSpPr>
            <p:cNvPr id="64" name="îṡ1ïḋê">
              <a:extLst>
                <a:ext uri="{FF2B5EF4-FFF2-40B4-BE49-F238E27FC236}">
                  <a16:creationId xmlns:a16="http://schemas.microsoft.com/office/drawing/2014/main" id="{6A7A13C4-5058-4003-9F7E-AF73CC3B5BC4}"/>
                </a:ext>
              </a:extLst>
            </p:cNvPr>
            <p:cNvSpPr/>
            <p:nvPr/>
          </p:nvSpPr>
          <p:spPr bwMode="auto">
            <a:xfrm>
              <a:off x="5774407" y="3419815"/>
              <a:ext cx="643190" cy="601694"/>
            </a:xfrm>
            <a:custGeom>
              <a:avLst/>
              <a:gdLst>
                <a:gd name="T0" fmla="*/ 93 w 93"/>
                <a:gd name="T1" fmla="*/ 87 h 87"/>
                <a:gd name="T2" fmla="*/ 0 w 93"/>
                <a:gd name="T3" fmla="*/ 87 h 87"/>
                <a:gd name="T4" fmla="*/ 10 w 93"/>
                <a:gd name="T5" fmla="*/ 0 h 87"/>
                <a:gd name="T6" fmla="*/ 83 w 93"/>
                <a:gd name="T7" fmla="*/ 0 h 87"/>
                <a:gd name="T8" fmla="*/ 93 w 93"/>
                <a:gd name="T9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87">
                  <a:moveTo>
                    <a:pt x="93" y="87"/>
                  </a:moveTo>
                  <a:lnTo>
                    <a:pt x="0" y="87"/>
                  </a:lnTo>
                  <a:lnTo>
                    <a:pt x="10" y="0"/>
                  </a:lnTo>
                  <a:lnTo>
                    <a:pt x="83" y="0"/>
                  </a:lnTo>
                  <a:lnTo>
                    <a:pt x="93" y="87"/>
                  </a:lnTo>
                  <a:close/>
                </a:path>
              </a:pathLst>
            </a:custGeom>
            <a:solidFill>
              <a:srgbClr val="FFD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5" name="işḷíḑé">
              <a:extLst>
                <a:ext uri="{FF2B5EF4-FFF2-40B4-BE49-F238E27FC236}">
                  <a16:creationId xmlns:a16="http://schemas.microsoft.com/office/drawing/2014/main" id="{66CA4674-B2FC-4A83-94E4-BA0B83436DE4}"/>
                </a:ext>
              </a:extLst>
            </p:cNvPr>
            <p:cNvSpPr/>
            <p:nvPr/>
          </p:nvSpPr>
          <p:spPr bwMode="auto">
            <a:xfrm>
              <a:off x="5774407" y="3419815"/>
              <a:ext cx="643190" cy="601694"/>
            </a:xfrm>
            <a:custGeom>
              <a:avLst/>
              <a:gdLst>
                <a:gd name="T0" fmla="*/ 93 w 93"/>
                <a:gd name="T1" fmla="*/ 87 h 87"/>
                <a:gd name="T2" fmla="*/ 0 w 93"/>
                <a:gd name="T3" fmla="*/ 87 h 87"/>
                <a:gd name="T4" fmla="*/ 10 w 93"/>
                <a:gd name="T5" fmla="*/ 0 h 87"/>
                <a:gd name="T6" fmla="*/ 83 w 93"/>
                <a:gd name="T7" fmla="*/ 0 h 87"/>
                <a:gd name="T8" fmla="*/ 93 w 93"/>
                <a:gd name="T9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87">
                  <a:moveTo>
                    <a:pt x="93" y="87"/>
                  </a:moveTo>
                  <a:lnTo>
                    <a:pt x="0" y="87"/>
                  </a:lnTo>
                  <a:lnTo>
                    <a:pt x="10" y="0"/>
                  </a:lnTo>
                  <a:lnTo>
                    <a:pt x="83" y="0"/>
                  </a:lnTo>
                  <a:lnTo>
                    <a:pt x="93" y="8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6" name="îṥliḑé">
              <a:extLst>
                <a:ext uri="{FF2B5EF4-FFF2-40B4-BE49-F238E27FC236}">
                  <a16:creationId xmlns:a16="http://schemas.microsoft.com/office/drawing/2014/main" id="{2B1A281B-3467-4AA1-AE29-8EB3B809C7C6}"/>
                </a:ext>
              </a:extLst>
            </p:cNvPr>
            <p:cNvSpPr/>
            <p:nvPr/>
          </p:nvSpPr>
          <p:spPr bwMode="auto">
            <a:xfrm>
              <a:off x="5456267" y="1753059"/>
              <a:ext cx="1279461" cy="1818908"/>
            </a:xfrm>
            <a:custGeom>
              <a:avLst/>
              <a:gdLst>
                <a:gd name="T0" fmla="*/ 0 w 89"/>
                <a:gd name="T1" fmla="*/ 24 h 127"/>
                <a:gd name="T2" fmla="*/ 6 w 89"/>
                <a:gd name="T3" fmla="*/ 91 h 127"/>
                <a:gd name="T4" fmla="*/ 35 w 89"/>
                <a:gd name="T5" fmla="*/ 123 h 127"/>
                <a:gd name="T6" fmla="*/ 54 w 89"/>
                <a:gd name="T7" fmla="*/ 123 h 127"/>
                <a:gd name="T8" fmla="*/ 83 w 89"/>
                <a:gd name="T9" fmla="*/ 91 h 127"/>
                <a:gd name="T10" fmla="*/ 89 w 89"/>
                <a:gd name="T11" fmla="*/ 24 h 127"/>
                <a:gd name="T12" fmla="*/ 68 w 89"/>
                <a:gd name="T13" fmla="*/ 9 h 127"/>
                <a:gd name="T14" fmla="*/ 21 w 89"/>
                <a:gd name="T15" fmla="*/ 9 h 127"/>
                <a:gd name="T16" fmla="*/ 0 w 89"/>
                <a:gd name="T17" fmla="*/ 24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9" h="127">
                  <a:moveTo>
                    <a:pt x="0" y="24"/>
                  </a:moveTo>
                  <a:cubicBezTo>
                    <a:pt x="6" y="91"/>
                    <a:pt x="6" y="91"/>
                    <a:pt x="6" y="91"/>
                  </a:cubicBezTo>
                  <a:cubicBezTo>
                    <a:pt x="7" y="100"/>
                    <a:pt x="35" y="123"/>
                    <a:pt x="35" y="123"/>
                  </a:cubicBezTo>
                  <a:cubicBezTo>
                    <a:pt x="41" y="127"/>
                    <a:pt x="48" y="127"/>
                    <a:pt x="54" y="123"/>
                  </a:cubicBezTo>
                  <a:cubicBezTo>
                    <a:pt x="54" y="123"/>
                    <a:pt x="83" y="100"/>
                    <a:pt x="83" y="91"/>
                  </a:cubicBezTo>
                  <a:cubicBezTo>
                    <a:pt x="89" y="24"/>
                    <a:pt x="89" y="24"/>
                    <a:pt x="89" y="24"/>
                  </a:cubicBezTo>
                  <a:cubicBezTo>
                    <a:pt x="68" y="9"/>
                    <a:pt x="68" y="9"/>
                    <a:pt x="68" y="9"/>
                  </a:cubicBezTo>
                  <a:cubicBezTo>
                    <a:pt x="54" y="0"/>
                    <a:pt x="35" y="0"/>
                    <a:pt x="21" y="9"/>
                  </a:cubicBezTo>
                  <a:cubicBezTo>
                    <a:pt x="0" y="24"/>
                    <a:pt x="0" y="24"/>
                    <a:pt x="0" y="24"/>
                  </a:cubicBezTo>
                </a:path>
              </a:pathLst>
            </a:custGeom>
            <a:solidFill>
              <a:srgbClr val="FFD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7" name="îSlîḑè">
              <a:extLst>
                <a:ext uri="{FF2B5EF4-FFF2-40B4-BE49-F238E27FC236}">
                  <a16:creationId xmlns:a16="http://schemas.microsoft.com/office/drawing/2014/main" id="{3387CC38-2062-4664-A9CE-F249DBCEC602}"/>
                </a:ext>
              </a:extLst>
            </p:cNvPr>
            <p:cNvSpPr/>
            <p:nvPr/>
          </p:nvSpPr>
          <p:spPr bwMode="auto">
            <a:xfrm>
              <a:off x="6638905" y="2382416"/>
              <a:ext cx="325054" cy="546366"/>
            </a:xfrm>
            <a:custGeom>
              <a:avLst/>
              <a:gdLst>
                <a:gd name="T0" fmla="*/ 2 w 23"/>
                <a:gd name="T1" fmla="*/ 19 h 38"/>
                <a:gd name="T2" fmla="*/ 19 w 23"/>
                <a:gd name="T3" fmla="*/ 12 h 38"/>
                <a:gd name="T4" fmla="*/ 0 w 23"/>
                <a:gd name="T5" fmla="*/ 38 h 38"/>
                <a:gd name="T6" fmla="*/ 2 w 23"/>
                <a:gd name="T7" fmla="*/ 19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38">
                  <a:moveTo>
                    <a:pt x="2" y="19"/>
                  </a:moveTo>
                  <a:cubicBezTo>
                    <a:pt x="2" y="19"/>
                    <a:pt x="15" y="0"/>
                    <a:pt x="19" y="12"/>
                  </a:cubicBezTo>
                  <a:cubicBezTo>
                    <a:pt x="23" y="24"/>
                    <a:pt x="3" y="36"/>
                    <a:pt x="0" y="38"/>
                  </a:cubicBezTo>
                  <a:cubicBezTo>
                    <a:pt x="2" y="19"/>
                    <a:pt x="2" y="19"/>
                    <a:pt x="2" y="19"/>
                  </a:cubicBezTo>
                </a:path>
              </a:pathLst>
            </a:custGeom>
            <a:solidFill>
              <a:srgbClr val="FFD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8" name="iṧ1îḋe">
              <a:extLst>
                <a:ext uri="{FF2B5EF4-FFF2-40B4-BE49-F238E27FC236}">
                  <a16:creationId xmlns:a16="http://schemas.microsoft.com/office/drawing/2014/main" id="{31CB7F45-CAEB-4651-9D31-D239BD2FDED3}"/>
                </a:ext>
              </a:extLst>
            </p:cNvPr>
            <p:cNvSpPr/>
            <p:nvPr/>
          </p:nvSpPr>
          <p:spPr bwMode="auto">
            <a:xfrm>
              <a:off x="5214210" y="2382416"/>
              <a:ext cx="345800" cy="546366"/>
            </a:xfrm>
            <a:custGeom>
              <a:avLst/>
              <a:gdLst>
                <a:gd name="T0" fmla="*/ 22 w 24"/>
                <a:gd name="T1" fmla="*/ 19 h 38"/>
                <a:gd name="T2" fmla="*/ 5 w 24"/>
                <a:gd name="T3" fmla="*/ 12 h 38"/>
                <a:gd name="T4" fmla="*/ 24 w 24"/>
                <a:gd name="T5" fmla="*/ 38 h 38"/>
                <a:gd name="T6" fmla="*/ 22 w 24"/>
                <a:gd name="T7" fmla="*/ 19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38">
                  <a:moveTo>
                    <a:pt x="22" y="19"/>
                  </a:moveTo>
                  <a:cubicBezTo>
                    <a:pt x="22" y="19"/>
                    <a:pt x="9" y="0"/>
                    <a:pt x="5" y="12"/>
                  </a:cubicBezTo>
                  <a:cubicBezTo>
                    <a:pt x="0" y="24"/>
                    <a:pt x="21" y="36"/>
                    <a:pt x="24" y="38"/>
                  </a:cubicBezTo>
                  <a:lnTo>
                    <a:pt x="22" y="19"/>
                  </a:lnTo>
                  <a:close/>
                </a:path>
              </a:pathLst>
            </a:custGeom>
            <a:solidFill>
              <a:srgbClr val="FFD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9" name="ï$1îḍe">
              <a:extLst>
                <a:ext uri="{FF2B5EF4-FFF2-40B4-BE49-F238E27FC236}">
                  <a16:creationId xmlns:a16="http://schemas.microsoft.com/office/drawing/2014/main" id="{4FD8AA0F-0BCB-48CD-9522-D9F08BC7CEC4}"/>
                </a:ext>
              </a:extLst>
            </p:cNvPr>
            <p:cNvSpPr/>
            <p:nvPr/>
          </p:nvSpPr>
          <p:spPr bwMode="auto">
            <a:xfrm>
              <a:off x="5255706" y="1621657"/>
              <a:ext cx="1549183" cy="2040220"/>
            </a:xfrm>
            <a:custGeom>
              <a:avLst/>
              <a:gdLst>
                <a:gd name="T0" fmla="*/ 101 w 108"/>
                <a:gd name="T1" fmla="*/ 37 h 142"/>
                <a:gd name="T2" fmla="*/ 89 w 108"/>
                <a:gd name="T3" fmla="*/ 99 h 142"/>
                <a:gd name="T4" fmla="*/ 59 w 108"/>
                <a:gd name="T5" fmla="*/ 88 h 142"/>
                <a:gd name="T6" fmla="*/ 28 w 108"/>
                <a:gd name="T7" fmla="*/ 99 h 142"/>
                <a:gd name="T8" fmla="*/ 19 w 108"/>
                <a:gd name="T9" fmla="*/ 59 h 142"/>
                <a:gd name="T10" fmla="*/ 42 w 108"/>
                <a:gd name="T11" fmla="*/ 11 h 142"/>
                <a:gd name="T12" fmla="*/ 1 w 108"/>
                <a:gd name="T13" fmla="*/ 30 h 142"/>
                <a:gd name="T14" fmla="*/ 11 w 108"/>
                <a:gd name="T15" fmla="*/ 59 h 142"/>
                <a:gd name="T16" fmla="*/ 17 w 108"/>
                <a:gd name="T17" fmla="*/ 103 h 142"/>
                <a:gd name="T18" fmla="*/ 52 w 108"/>
                <a:gd name="T19" fmla="*/ 139 h 142"/>
                <a:gd name="T20" fmla="*/ 65 w 108"/>
                <a:gd name="T21" fmla="*/ 139 h 142"/>
                <a:gd name="T22" fmla="*/ 100 w 108"/>
                <a:gd name="T23" fmla="*/ 103 h 142"/>
                <a:gd name="T24" fmla="*/ 108 w 108"/>
                <a:gd name="T25" fmla="*/ 40 h 142"/>
                <a:gd name="T26" fmla="*/ 101 w 108"/>
                <a:gd name="T27" fmla="*/ 37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8" h="142">
                  <a:moveTo>
                    <a:pt x="101" y="37"/>
                  </a:moveTo>
                  <a:cubicBezTo>
                    <a:pt x="101" y="37"/>
                    <a:pt x="93" y="95"/>
                    <a:pt x="89" y="99"/>
                  </a:cubicBezTo>
                  <a:cubicBezTo>
                    <a:pt x="89" y="99"/>
                    <a:pt x="81" y="88"/>
                    <a:pt x="59" y="88"/>
                  </a:cubicBezTo>
                  <a:cubicBezTo>
                    <a:pt x="36" y="88"/>
                    <a:pt x="28" y="99"/>
                    <a:pt x="28" y="99"/>
                  </a:cubicBezTo>
                  <a:cubicBezTo>
                    <a:pt x="24" y="95"/>
                    <a:pt x="19" y="59"/>
                    <a:pt x="19" y="59"/>
                  </a:cubicBezTo>
                  <a:cubicBezTo>
                    <a:pt x="52" y="40"/>
                    <a:pt x="42" y="11"/>
                    <a:pt x="42" y="11"/>
                  </a:cubicBezTo>
                  <a:cubicBezTo>
                    <a:pt x="15" y="0"/>
                    <a:pt x="2" y="16"/>
                    <a:pt x="1" y="30"/>
                  </a:cubicBezTo>
                  <a:cubicBezTo>
                    <a:pt x="0" y="45"/>
                    <a:pt x="11" y="59"/>
                    <a:pt x="11" y="59"/>
                  </a:cubicBezTo>
                  <a:cubicBezTo>
                    <a:pt x="11" y="59"/>
                    <a:pt x="12" y="84"/>
                    <a:pt x="17" y="103"/>
                  </a:cubicBezTo>
                  <a:cubicBezTo>
                    <a:pt x="21" y="117"/>
                    <a:pt x="41" y="134"/>
                    <a:pt x="52" y="139"/>
                  </a:cubicBezTo>
                  <a:cubicBezTo>
                    <a:pt x="56" y="142"/>
                    <a:pt x="61" y="142"/>
                    <a:pt x="65" y="139"/>
                  </a:cubicBezTo>
                  <a:cubicBezTo>
                    <a:pt x="76" y="134"/>
                    <a:pt x="96" y="117"/>
                    <a:pt x="100" y="103"/>
                  </a:cubicBezTo>
                  <a:cubicBezTo>
                    <a:pt x="106" y="84"/>
                    <a:pt x="108" y="40"/>
                    <a:pt x="108" y="40"/>
                  </a:cubicBezTo>
                  <a:cubicBezTo>
                    <a:pt x="108" y="36"/>
                    <a:pt x="101" y="37"/>
                    <a:pt x="101" y="37"/>
                  </a:cubicBezTo>
                </a:path>
              </a:pathLst>
            </a:custGeom>
            <a:solidFill>
              <a:srgbClr val="5959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0" name="îSḷïdé">
              <a:extLst>
                <a:ext uri="{FF2B5EF4-FFF2-40B4-BE49-F238E27FC236}">
                  <a16:creationId xmlns:a16="http://schemas.microsoft.com/office/drawing/2014/main" id="{AFD563B0-3EAE-480A-A1A5-0368A546E1F7}"/>
                </a:ext>
              </a:extLst>
            </p:cNvPr>
            <p:cNvSpPr/>
            <p:nvPr/>
          </p:nvSpPr>
          <p:spPr bwMode="auto">
            <a:xfrm>
              <a:off x="5815899" y="1365763"/>
              <a:ext cx="1334789" cy="1320957"/>
            </a:xfrm>
            <a:custGeom>
              <a:avLst/>
              <a:gdLst>
                <a:gd name="T0" fmla="*/ 80 w 93"/>
                <a:gd name="T1" fmla="*/ 23 h 92"/>
                <a:gd name="T2" fmla="*/ 50 w 93"/>
                <a:gd name="T3" fmla="*/ 24 h 92"/>
                <a:gd name="T4" fmla="*/ 0 w 93"/>
                <a:gd name="T5" fmla="*/ 30 h 92"/>
                <a:gd name="T6" fmla="*/ 77 w 93"/>
                <a:gd name="T7" fmla="*/ 60 h 92"/>
                <a:gd name="T8" fmla="*/ 80 w 93"/>
                <a:gd name="T9" fmla="*/ 23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92">
                  <a:moveTo>
                    <a:pt x="80" y="23"/>
                  </a:moveTo>
                  <a:cubicBezTo>
                    <a:pt x="80" y="23"/>
                    <a:pt x="82" y="48"/>
                    <a:pt x="50" y="24"/>
                  </a:cubicBezTo>
                  <a:cubicBezTo>
                    <a:pt x="18" y="0"/>
                    <a:pt x="2" y="13"/>
                    <a:pt x="0" y="30"/>
                  </a:cubicBezTo>
                  <a:cubicBezTo>
                    <a:pt x="0" y="30"/>
                    <a:pt x="25" y="92"/>
                    <a:pt x="77" y="60"/>
                  </a:cubicBezTo>
                  <a:cubicBezTo>
                    <a:pt x="93" y="50"/>
                    <a:pt x="80" y="23"/>
                    <a:pt x="80" y="23"/>
                  </a:cubicBezTo>
                </a:path>
              </a:pathLst>
            </a:custGeom>
            <a:solidFill>
              <a:srgbClr val="5959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1" name="îŝļidè">
              <a:extLst>
                <a:ext uri="{FF2B5EF4-FFF2-40B4-BE49-F238E27FC236}">
                  <a16:creationId xmlns:a16="http://schemas.microsoft.com/office/drawing/2014/main" id="{87657A2F-53C6-4C13-9D6C-1A3E721291B1}"/>
                </a:ext>
              </a:extLst>
            </p:cNvPr>
            <p:cNvSpPr/>
            <p:nvPr/>
          </p:nvSpPr>
          <p:spPr bwMode="auto">
            <a:xfrm>
              <a:off x="5947305" y="3129344"/>
              <a:ext cx="297390" cy="255894"/>
            </a:xfrm>
            <a:custGeom>
              <a:avLst/>
              <a:gdLst>
                <a:gd name="T0" fmla="*/ 0 w 21"/>
                <a:gd name="T1" fmla="*/ 0 h 18"/>
                <a:gd name="T2" fmla="*/ 21 w 21"/>
                <a:gd name="T3" fmla="*/ 0 h 18"/>
                <a:gd name="T4" fmla="*/ 0 w 21"/>
                <a:gd name="T5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18">
                  <a:moveTo>
                    <a:pt x="0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12" y="18"/>
                    <a:pt x="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2" name="îS1íḍê">
              <a:extLst>
                <a:ext uri="{FF2B5EF4-FFF2-40B4-BE49-F238E27FC236}">
                  <a16:creationId xmlns:a16="http://schemas.microsoft.com/office/drawing/2014/main" id="{8E86B672-8ECC-4D52-B961-02EF49D24877}"/>
                </a:ext>
              </a:extLst>
            </p:cNvPr>
            <p:cNvSpPr/>
            <p:nvPr/>
          </p:nvSpPr>
          <p:spPr bwMode="auto">
            <a:xfrm>
              <a:off x="5497763" y="2354752"/>
              <a:ext cx="1210301" cy="345800"/>
            </a:xfrm>
            <a:custGeom>
              <a:avLst/>
              <a:gdLst>
                <a:gd name="T0" fmla="*/ 84 w 84"/>
                <a:gd name="T1" fmla="*/ 11 h 24"/>
                <a:gd name="T2" fmla="*/ 71 w 84"/>
                <a:gd name="T3" fmla="*/ 11 h 24"/>
                <a:gd name="T4" fmla="*/ 59 w 84"/>
                <a:gd name="T5" fmla="*/ 0 h 24"/>
                <a:gd name="T6" fmla="*/ 47 w 84"/>
                <a:gd name="T7" fmla="*/ 9 h 24"/>
                <a:gd name="T8" fmla="*/ 42 w 84"/>
                <a:gd name="T9" fmla="*/ 7 h 24"/>
                <a:gd name="T10" fmla="*/ 36 w 84"/>
                <a:gd name="T11" fmla="*/ 9 h 24"/>
                <a:gd name="T12" fmla="*/ 24 w 84"/>
                <a:gd name="T13" fmla="*/ 0 h 24"/>
                <a:gd name="T14" fmla="*/ 12 w 84"/>
                <a:gd name="T15" fmla="*/ 11 h 24"/>
                <a:gd name="T16" fmla="*/ 0 w 84"/>
                <a:gd name="T17" fmla="*/ 11 h 24"/>
                <a:gd name="T18" fmla="*/ 0 w 84"/>
                <a:gd name="T19" fmla="*/ 14 h 24"/>
                <a:gd name="T20" fmla="*/ 12 w 84"/>
                <a:gd name="T21" fmla="*/ 14 h 24"/>
                <a:gd name="T22" fmla="*/ 24 w 84"/>
                <a:gd name="T23" fmla="*/ 24 h 24"/>
                <a:gd name="T24" fmla="*/ 36 w 84"/>
                <a:gd name="T25" fmla="*/ 13 h 24"/>
                <a:gd name="T26" fmla="*/ 42 w 84"/>
                <a:gd name="T27" fmla="*/ 10 h 24"/>
                <a:gd name="T28" fmla="*/ 47 w 84"/>
                <a:gd name="T29" fmla="*/ 13 h 24"/>
                <a:gd name="T30" fmla="*/ 59 w 84"/>
                <a:gd name="T31" fmla="*/ 24 h 24"/>
                <a:gd name="T32" fmla="*/ 71 w 84"/>
                <a:gd name="T33" fmla="*/ 14 h 24"/>
                <a:gd name="T34" fmla="*/ 84 w 84"/>
                <a:gd name="T35" fmla="*/ 14 h 24"/>
                <a:gd name="T36" fmla="*/ 84 w 84"/>
                <a:gd name="T37" fmla="*/ 11 h 24"/>
                <a:gd name="T38" fmla="*/ 24 w 84"/>
                <a:gd name="T39" fmla="*/ 21 h 24"/>
                <a:gd name="T40" fmla="*/ 15 w 84"/>
                <a:gd name="T41" fmla="*/ 12 h 24"/>
                <a:gd name="T42" fmla="*/ 24 w 84"/>
                <a:gd name="T43" fmla="*/ 3 h 24"/>
                <a:gd name="T44" fmla="*/ 33 w 84"/>
                <a:gd name="T45" fmla="*/ 12 h 24"/>
                <a:gd name="T46" fmla="*/ 24 w 84"/>
                <a:gd name="T47" fmla="*/ 21 h 24"/>
                <a:gd name="T48" fmla="*/ 59 w 84"/>
                <a:gd name="T49" fmla="*/ 21 h 24"/>
                <a:gd name="T50" fmla="*/ 50 w 84"/>
                <a:gd name="T51" fmla="*/ 12 h 24"/>
                <a:gd name="T52" fmla="*/ 59 w 84"/>
                <a:gd name="T53" fmla="*/ 3 h 24"/>
                <a:gd name="T54" fmla="*/ 68 w 84"/>
                <a:gd name="T55" fmla="*/ 12 h 24"/>
                <a:gd name="T56" fmla="*/ 59 w 84"/>
                <a:gd name="T57" fmla="*/ 21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24">
                  <a:moveTo>
                    <a:pt x="84" y="11"/>
                  </a:moveTo>
                  <a:cubicBezTo>
                    <a:pt x="71" y="11"/>
                    <a:pt x="71" y="11"/>
                    <a:pt x="71" y="11"/>
                  </a:cubicBezTo>
                  <a:cubicBezTo>
                    <a:pt x="70" y="5"/>
                    <a:pt x="65" y="0"/>
                    <a:pt x="59" y="0"/>
                  </a:cubicBezTo>
                  <a:cubicBezTo>
                    <a:pt x="53" y="0"/>
                    <a:pt x="49" y="4"/>
                    <a:pt x="47" y="9"/>
                  </a:cubicBezTo>
                  <a:cubicBezTo>
                    <a:pt x="46" y="8"/>
                    <a:pt x="44" y="7"/>
                    <a:pt x="42" y="7"/>
                  </a:cubicBezTo>
                  <a:cubicBezTo>
                    <a:pt x="39" y="7"/>
                    <a:pt x="37" y="8"/>
                    <a:pt x="36" y="9"/>
                  </a:cubicBezTo>
                  <a:cubicBezTo>
                    <a:pt x="35" y="4"/>
                    <a:pt x="30" y="0"/>
                    <a:pt x="24" y="0"/>
                  </a:cubicBezTo>
                  <a:cubicBezTo>
                    <a:pt x="18" y="0"/>
                    <a:pt x="13" y="5"/>
                    <a:pt x="12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3" y="20"/>
                    <a:pt x="18" y="24"/>
                    <a:pt x="24" y="24"/>
                  </a:cubicBezTo>
                  <a:cubicBezTo>
                    <a:pt x="31" y="24"/>
                    <a:pt x="36" y="19"/>
                    <a:pt x="36" y="13"/>
                  </a:cubicBezTo>
                  <a:cubicBezTo>
                    <a:pt x="37" y="12"/>
                    <a:pt x="39" y="10"/>
                    <a:pt x="42" y="10"/>
                  </a:cubicBezTo>
                  <a:cubicBezTo>
                    <a:pt x="44" y="10"/>
                    <a:pt x="45" y="11"/>
                    <a:pt x="47" y="13"/>
                  </a:cubicBezTo>
                  <a:cubicBezTo>
                    <a:pt x="47" y="19"/>
                    <a:pt x="52" y="24"/>
                    <a:pt x="59" y="24"/>
                  </a:cubicBezTo>
                  <a:cubicBezTo>
                    <a:pt x="65" y="24"/>
                    <a:pt x="70" y="20"/>
                    <a:pt x="71" y="14"/>
                  </a:cubicBezTo>
                  <a:cubicBezTo>
                    <a:pt x="84" y="14"/>
                    <a:pt x="84" y="14"/>
                    <a:pt x="84" y="14"/>
                  </a:cubicBezTo>
                  <a:cubicBezTo>
                    <a:pt x="84" y="11"/>
                    <a:pt x="84" y="11"/>
                    <a:pt x="84" y="11"/>
                  </a:cubicBezTo>
                  <a:moveTo>
                    <a:pt x="24" y="21"/>
                  </a:moveTo>
                  <a:cubicBezTo>
                    <a:pt x="19" y="21"/>
                    <a:pt x="15" y="17"/>
                    <a:pt x="15" y="12"/>
                  </a:cubicBezTo>
                  <a:cubicBezTo>
                    <a:pt x="15" y="7"/>
                    <a:pt x="19" y="3"/>
                    <a:pt x="24" y="3"/>
                  </a:cubicBezTo>
                  <a:cubicBezTo>
                    <a:pt x="29" y="3"/>
                    <a:pt x="33" y="7"/>
                    <a:pt x="33" y="12"/>
                  </a:cubicBezTo>
                  <a:cubicBezTo>
                    <a:pt x="33" y="17"/>
                    <a:pt x="29" y="21"/>
                    <a:pt x="24" y="21"/>
                  </a:cubicBezTo>
                  <a:moveTo>
                    <a:pt x="59" y="21"/>
                  </a:moveTo>
                  <a:cubicBezTo>
                    <a:pt x="54" y="21"/>
                    <a:pt x="50" y="17"/>
                    <a:pt x="50" y="12"/>
                  </a:cubicBezTo>
                  <a:cubicBezTo>
                    <a:pt x="50" y="7"/>
                    <a:pt x="54" y="3"/>
                    <a:pt x="59" y="3"/>
                  </a:cubicBezTo>
                  <a:cubicBezTo>
                    <a:pt x="64" y="3"/>
                    <a:pt x="68" y="7"/>
                    <a:pt x="68" y="12"/>
                  </a:cubicBezTo>
                  <a:cubicBezTo>
                    <a:pt x="68" y="17"/>
                    <a:pt x="64" y="21"/>
                    <a:pt x="59" y="21"/>
                  </a:cubicBezTo>
                </a:path>
              </a:pathLst>
            </a:custGeom>
            <a:solidFill>
              <a:srgbClr val="5959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3" name="i$ḷïďé">
              <a:extLst>
                <a:ext uri="{FF2B5EF4-FFF2-40B4-BE49-F238E27FC236}">
                  <a16:creationId xmlns:a16="http://schemas.microsoft.com/office/drawing/2014/main" id="{4870739A-215D-4A36-ADDB-CBF665C4A8B1}"/>
                </a:ext>
              </a:extLst>
            </p:cNvPr>
            <p:cNvSpPr/>
            <p:nvPr/>
          </p:nvSpPr>
          <p:spPr bwMode="auto">
            <a:xfrm>
              <a:off x="4695508" y="3717201"/>
              <a:ext cx="2800980" cy="2123212"/>
            </a:xfrm>
            <a:custGeom>
              <a:avLst/>
              <a:gdLst>
                <a:gd name="T0" fmla="*/ 195 w 195"/>
                <a:gd name="T1" fmla="*/ 148 h 148"/>
                <a:gd name="T2" fmla="*/ 195 w 195"/>
                <a:gd name="T3" fmla="*/ 45 h 148"/>
                <a:gd name="T4" fmla="*/ 150 w 195"/>
                <a:gd name="T5" fmla="*/ 0 h 148"/>
                <a:gd name="T6" fmla="*/ 96 w 195"/>
                <a:gd name="T7" fmla="*/ 45 h 148"/>
                <a:gd name="T8" fmla="*/ 45 w 195"/>
                <a:gd name="T9" fmla="*/ 0 h 148"/>
                <a:gd name="T10" fmla="*/ 0 w 195"/>
                <a:gd name="T11" fmla="*/ 45 h 148"/>
                <a:gd name="T12" fmla="*/ 0 w 195"/>
                <a:gd name="T13" fmla="*/ 148 h 148"/>
                <a:gd name="T14" fmla="*/ 195 w 195"/>
                <a:gd name="T15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5" h="148">
                  <a:moveTo>
                    <a:pt x="195" y="148"/>
                  </a:moveTo>
                  <a:cubicBezTo>
                    <a:pt x="195" y="45"/>
                    <a:pt x="195" y="45"/>
                    <a:pt x="195" y="45"/>
                  </a:cubicBezTo>
                  <a:cubicBezTo>
                    <a:pt x="195" y="20"/>
                    <a:pt x="175" y="0"/>
                    <a:pt x="150" y="0"/>
                  </a:cubicBezTo>
                  <a:cubicBezTo>
                    <a:pt x="96" y="45"/>
                    <a:pt x="96" y="45"/>
                    <a:pt x="96" y="45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20" y="0"/>
                    <a:pt x="0" y="20"/>
                    <a:pt x="0" y="45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195" y="148"/>
                    <a:pt x="195" y="148"/>
                    <a:pt x="195" y="14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4" name="ïśḷïḍè">
              <a:extLst>
                <a:ext uri="{FF2B5EF4-FFF2-40B4-BE49-F238E27FC236}">
                  <a16:creationId xmlns:a16="http://schemas.microsoft.com/office/drawing/2014/main" id="{1BE828AA-EA3F-4D3E-8476-5180AB4C06A0}"/>
                </a:ext>
              </a:extLst>
            </p:cNvPr>
            <p:cNvSpPr/>
            <p:nvPr/>
          </p:nvSpPr>
          <p:spPr bwMode="auto">
            <a:xfrm>
              <a:off x="5442435" y="3744865"/>
              <a:ext cx="1293293" cy="1134223"/>
            </a:xfrm>
            <a:custGeom>
              <a:avLst/>
              <a:gdLst>
                <a:gd name="T0" fmla="*/ 90 w 90"/>
                <a:gd name="T1" fmla="*/ 79 h 79"/>
                <a:gd name="T2" fmla="*/ 90 w 90"/>
                <a:gd name="T3" fmla="*/ 0 h 79"/>
                <a:gd name="T4" fmla="*/ 90 w 90"/>
                <a:gd name="T5" fmla="*/ 0 h 79"/>
                <a:gd name="T6" fmla="*/ 1 w 90"/>
                <a:gd name="T7" fmla="*/ 0 h 79"/>
                <a:gd name="T8" fmla="*/ 0 w 90"/>
                <a:gd name="T9" fmla="*/ 0 h 79"/>
                <a:gd name="T10" fmla="*/ 0 w 90"/>
                <a:gd name="T11" fmla="*/ 79 h 79"/>
                <a:gd name="T12" fmla="*/ 90 w 90"/>
                <a:gd name="T13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79">
                  <a:moveTo>
                    <a:pt x="90" y="79"/>
                  </a:moveTo>
                  <a:cubicBezTo>
                    <a:pt x="90" y="0"/>
                    <a:pt x="90" y="0"/>
                    <a:pt x="90" y="0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90" y="79"/>
                    <a:pt x="90" y="79"/>
                    <a:pt x="90" y="79"/>
                  </a:cubicBezTo>
                </a:path>
              </a:pathLst>
            </a:custGeom>
            <a:solidFill>
              <a:srgbClr val="C4C7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5" name="îš1iḑé">
              <a:extLst>
                <a:ext uri="{FF2B5EF4-FFF2-40B4-BE49-F238E27FC236}">
                  <a16:creationId xmlns:a16="http://schemas.microsoft.com/office/drawing/2014/main" id="{061590EE-B46A-4BCB-93F6-49634FEDC95E}"/>
                </a:ext>
              </a:extLst>
            </p:cNvPr>
            <p:cNvSpPr/>
            <p:nvPr/>
          </p:nvSpPr>
          <p:spPr bwMode="auto">
            <a:xfrm>
              <a:off x="4605602" y="3703369"/>
              <a:ext cx="2980796" cy="2137044"/>
            </a:xfrm>
            <a:custGeom>
              <a:avLst/>
              <a:gdLst>
                <a:gd name="T0" fmla="*/ 207 w 207"/>
                <a:gd name="T1" fmla="*/ 149 h 149"/>
                <a:gd name="T2" fmla="*/ 204 w 207"/>
                <a:gd name="T3" fmla="*/ 54 h 149"/>
                <a:gd name="T4" fmla="*/ 156 w 207"/>
                <a:gd name="T5" fmla="*/ 0 h 149"/>
                <a:gd name="T6" fmla="*/ 125 w 207"/>
                <a:gd name="T7" fmla="*/ 0 h 149"/>
                <a:gd name="T8" fmla="*/ 126 w 207"/>
                <a:gd name="T9" fmla="*/ 52 h 149"/>
                <a:gd name="T10" fmla="*/ 103 w 207"/>
                <a:gd name="T11" fmla="*/ 73 h 149"/>
                <a:gd name="T12" fmla="*/ 82 w 207"/>
                <a:gd name="T13" fmla="*/ 52 h 149"/>
                <a:gd name="T14" fmla="*/ 82 w 207"/>
                <a:gd name="T15" fmla="*/ 0 h 149"/>
                <a:gd name="T16" fmla="*/ 51 w 207"/>
                <a:gd name="T17" fmla="*/ 0 h 149"/>
                <a:gd name="T18" fmla="*/ 3 w 207"/>
                <a:gd name="T19" fmla="*/ 54 h 149"/>
                <a:gd name="T20" fmla="*/ 0 w 207"/>
                <a:gd name="T21" fmla="*/ 149 h 149"/>
                <a:gd name="T22" fmla="*/ 207 w 207"/>
                <a:gd name="T23" fmla="*/ 149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7" h="149">
                  <a:moveTo>
                    <a:pt x="207" y="149"/>
                  </a:moveTo>
                  <a:cubicBezTo>
                    <a:pt x="204" y="54"/>
                    <a:pt x="204" y="54"/>
                    <a:pt x="204" y="54"/>
                  </a:cubicBezTo>
                  <a:cubicBezTo>
                    <a:pt x="204" y="28"/>
                    <a:pt x="182" y="0"/>
                    <a:pt x="156" y="0"/>
                  </a:cubicBezTo>
                  <a:cubicBezTo>
                    <a:pt x="125" y="0"/>
                    <a:pt x="125" y="0"/>
                    <a:pt x="125" y="0"/>
                  </a:cubicBezTo>
                  <a:cubicBezTo>
                    <a:pt x="126" y="52"/>
                    <a:pt x="126" y="52"/>
                    <a:pt x="126" y="52"/>
                  </a:cubicBezTo>
                  <a:cubicBezTo>
                    <a:pt x="103" y="73"/>
                    <a:pt x="103" y="73"/>
                    <a:pt x="103" y="73"/>
                  </a:cubicBezTo>
                  <a:cubicBezTo>
                    <a:pt x="82" y="52"/>
                    <a:pt x="82" y="52"/>
                    <a:pt x="82" y="52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25" y="0"/>
                    <a:pt x="3" y="28"/>
                    <a:pt x="3" y="54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207" y="149"/>
                    <a:pt x="207" y="149"/>
                    <a:pt x="207" y="149"/>
                  </a:cubicBezTo>
                </a:path>
              </a:pathLst>
            </a:custGeom>
            <a:solidFill>
              <a:srgbClr val="23B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6" name="ïŝ1îdê">
              <a:extLst>
                <a:ext uri="{FF2B5EF4-FFF2-40B4-BE49-F238E27FC236}">
                  <a16:creationId xmlns:a16="http://schemas.microsoft.com/office/drawing/2014/main" id="{F1C174C1-A528-4469-9612-67512B9C8033}"/>
                </a:ext>
              </a:extLst>
            </p:cNvPr>
            <p:cNvSpPr/>
            <p:nvPr/>
          </p:nvSpPr>
          <p:spPr bwMode="auto">
            <a:xfrm>
              <a:off x="6175531" y="5093486"/>
              <a:ext cx="145238" cy="14523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7" name="îşḷîde">
              <a:extLst>
                <a:ext uri="{FF2B5EF4-FFF2-40B4-BE49-F238E27FC236}">
                  <a16:creationId xmlns:a16="http://schemas.microsoft.com/office/drawing/2014/main" id="{06C30F00-A142-414B-8728-C8E069F9BA23}"/>
                </a:ext>
              </a:extLst>
            </p:cNvPr>
            <p:cNvSpPr/>
            <p:nvPr/>
          </p:nvSpPr>
          <p:spPr bwMode="auto">
            <a:xfrm>
              <a:off x="6175531" y="5356293"/>
              <a:ext cx="145238" cy="13832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8" name="ïṥḷiḍè">
              <a:extLst>
                <a:ext uri="{FF2B5EF4-FFF2-40B4-BE49-F238E27FC236}">
                  <a16:creationId xmlns:a16="http://schemas.microsoft.com/office/drawing/2014/main" id="{2A97F3A4-CD05-4D10-B7E4-62DA2C4A6F79}"/>
                </a:ext>
              </a:extLst>
            </p:cNvPr>
            <p:cNvSpPr/>
            <p:nvPr/>
          </p:nvSpPr>
          <p:spPr bwMode="auto">
            <a:xfrm>
              <a:off x="6175531" y="5612183"/>
              <a:ext cx="145238" cy="14523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9" name="îš1idé">
              <a:extLst>
                <a:ext uri="{FF2B5EF4-FFF2-40B4-BE49-F238E27FC236}">
                  <a16:creationId xmlns:a16="http://schemas.microsoft.com/office/drawing/2014/main" id="{AF784F70-53D5-4C0A-82D7-4E6D86E02E1C}"/>
                </a:ext>
              </a:extLst>
            </p:cNvPr>
            <p:cNvSpPr/>
            <p:nvPr/>
          </p:nvSpPr>
          <p:spPr bwMode="auto">
            <a:xfrm>
              <a:off x="6071793" y="4754600"/>
              <a:ext cx="48414" cy="10858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0" name="iṧľíḑe">
              <a:extLst>
                <a:ext uri="{FF2B5EF4-FFF2-40B4-BE49-F238E27FC236}">
                  <a16:creationId xmlns:a16="http://schemas.microsoft.com/office/drawing/2014/main" id="{BD106264-9640-4ED4-A407-0F1D1C85CE6C}"/>
                </a:ext>
              </a:extLst>
            </p:cNvPr>
            <p:cNvSpPr/>
            <p:nvPr/>
          </p:nvSpPr>
          <p:spPr bwMode="auto">
            <a:xfrm>
              <a:off x="6071793" y="4754600"/>
              <a:ext cx="48414" cy="1085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1" name="íṩļîḍé">
              <a:extLst>
                <a:ext uri="{FF2B5EF4-FFF2-40B4-BE49-F238E27FC236}">
                  <a16:creationId xmlns:a16="http://schemas.microsoft.com/office/drawing/2014/main" id="{16F63F0F-FFBB-4E9E-8033-094F2A6F4F47}"/>
                </a:ext>
              </a:extLst>
            </p:cNvPr>
            <p:cNvSpPr/>
            <p:nvPr/>
          </p:nvSpPr>
          <p:spPr bwMode="auto">
            <a:xfrm>
              <a:off x="6825634" y="4996662"/>
              <a:ext cx="82992" cy="843751"/>
            </a:xfrm>
            <a:custGeom>
              <a:avLst/>
              <a:gdLst>
                <a:gd name="T0" fmla="*/ 12 w 12"/>
                <a:gd name="T1" fmla="*/ 122 h 122"/>
                <a:gd name="T2" fmla="*/ 6 w 12"/>
                <a:gd name="T3" fmla="*/ 0 h 122"/>
                <a:gd name="T4" fmla="*/ 0 w 12"/>
                <a:gd name="T5" fmla="*/ 122 h 122"/>
                <a:gd name="T6" fmla="*/ 12 w 12"/>
                <a:gd name="T7" fmla="*/ 122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22">
                  <a:moveTo>
                    <a:pt x="12" y="122"/>
                  </a:moveTo>
                  <a:lnTo>
                    <a:pt x="6" y="0"/>
                  </a:lnTo>
                  <a:lnTo>
                    <a:pt x="0" y="122"/>
                  </a:lnTo>
                  <a:lnTo>
                    <a:pt x="12" y="122"/>
                  </a:lnTo>
                  <a:close/>
                </a:path>
              </a:pathLst>
            </a:custGeom>
            <a:solidFill>
              <a:srgbClr val="0099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2" name="ïṣ1ïḋê">
              <a:extLst>
                <a:ext uri="{FF2B5EF4-FFF2-40B4-BE49-F238E27FC236}">
                  <a16:creationId xmlns:a16="http://schemas.microsoft.com/office/drawing/2014/main" id="{9CFFFAA1-BA49-41C9-A51A-A09329402152}"/>
                </a:ext>
              </a:extLst>
            </p:cNvPr>
            <p:cNvSpPr/>
            <p:nvPr/>
          </p:nvSpPr>
          <p:spPr bwMode="auto">
            <a:xfrm>
              <a:off x="6825634" y="4996662"/>
              <a:ext cx="82992" cy="843751"/>
            </a:xfrm>
            <a:custGeom>
              <a:avLst/>
              <a:gdLst>
                <a:gd name="T0" fmla="*/ 12 w 12"/>
                <a:gd name="T1" fmla="*/ 122 h 122"/>
                <a:gd name="T2" fmla="*/ 6 w 12"/>
                <a:gd name="T3" fmla="*/ 0 h 122"/>
                <a:gd name="T4" fmla="*/ 0 w 12"/>
                <a:gd name="T5" fmla="*/ 122 h 122"/>
                <a:gd name="T6" fmla="*/ 12 w 12"/>
                <a:gd name="T7" fmla="*/ 122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22">
                  <a:moveTo>
                    <a:pt x="12" y="122"/>
                  </a:moveTo>
                  <a:lnTo>
                    <a:pt x="6" y="0"/>
                  </a:lnTo>
                  <a:lnTo>
                    <a:pt x="0" y="122"/>
                  </a:lnTo>
                  <a:lnTo>
                    <a:pt x="12" y="12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3" name="ïślîḓê">
              <a:extLst>
                <a:ext uri="{FF2B5EF4-FFF2-40B4-BE49-F238E27FC236}">
                  <a16:creationId xmlns:a16="http://schemas.microsoft.com/office/drawing/2014/main" id="{AA9ED10B-7436-438E-B0D5-AAC5E2953320}"/>
                </a:ext>
              </a:extLst>
            </p:cNvPr>
            <p:cNvSpPr/>
            <p:nvPr/>
          </p:nvSpPr>
          <p:spPr bwMode="auto">
            <a:xfrm>
              <a:off x="5228042" y="4996662"/>
              <a:ext cx="82992" cy="843751"/>
            </a:xfrm>
            <a:custGeom>
              <a:avLst/>
              <a:gdLst>
                <a:gd name="T0" fmla="*/ 12 w 12"/>
                <a:gd name="T1" fmla="*/ 122 h 122"/>
                <a:gd name="T2" fmla="*/ 6 w 12"/>
                <a:gd name="T3" fmla="*/ 0 h 122"/>
                <a:gd name="T4" fmla="*/ 0 w 12"/>
                <a:gd name="T5" fmla="*/ 122 h 122"/>
                <a:gd name="T6" fmla="*/ 12 w 12"/>
                <a:gd name="T7" fmla="*/ 122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22">
                  <a:moveTo>
                    <a:pt x="12" y="122"/>
                  </a:moveTo>
                  <a:lnTo>
                    <a:pt x="6" y="0"/>
                  </a:lnTo>
                  <a:lnTo>
                    <a:pt x="0" y="122"/>
                  </a:lnTo>
                  <a:lnTo>
                    <a:pt x="12" y="122"/>
                  </a:lnTo>
                  <a:close/>
                </a:path>
              </a:pathLst>
            </a:custGeom>
            <a:solidFill>
              <a:srgbClr val="0099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4" name="íśľïḑé">
              <a:extLst>
                <a:ext uri="{FF2B5EF4-FFF2-40B4-BE49-F238E27FC236}">
                  <a16:creationId xmlns:a16="http://schemas.microsoft.com/office/drawing/2014/main" id="{C9483B60-C18A-4984-94A0-EDC97D0E555A}"/>
                </a:ext>
              </a:extLst>
            </p:cNvPr>
            <p:cNvSpPr/>
            <p:nvPr/>
          </p:nvSpPr>
          <p:spPr bwMode="auto">
            <a:xfrm>
              <a:off x="5483931" y="3703369"/>
              <a:ext cx="601694" cy="1175719"/>
            </a:xfrm>
            <a:custGeom>
              <a:avLst/>
              <a:gdLst>
                <a:gd name="T0" fmla="*/ 42 w 42"/>
                <a:gd name="T1" fmla="*/ 82 h 82"/>
                <a:gd name="T2" fmla="*/ 3 w 42"/>
                <a:gd name="T3" fmla="*/ 47 h 82"/>
                <a:gd name="T4" fmla="*/ 12 w 42"/>
                <a:gd name="T5" fmla="*/ 42 h 82"/>
                <a:gd name="T6" fmla="*/ 0 w 42"/>
                <a:gd name="T7" fmla="*/ 28 h 82"/>
                <a:gd name="T8" fmla="*/ 17 w 42"/>
                <a:gd name="T9" fmla="*/ 0 h 82"/>
                <a:gd name="T10" fmla="*/ 23 w 42"/>
                <a:gd name="T11" fmla="*/ 0 h 82"/>
                <a:gd name="T12" fmla="*/ 42 w 42"/>
                <a:gd name="T13" fmla="*/ 69 h 82"/>
                <a:gd name="T14" fmla="*/ 42 w 42"/>
                <a:gd name="T1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" h="82">
                  <a:moveTo>
                    <a:pt x="42" y="82"/>
                  </a:moveTo>
                  <a:cubicBezTo>
                    <a:pt x="3" y="47"/>
                    <a:pt x="3" y="47"/>
                    <a:pt x="3" y="47"/>
                  </a:cubicBezTo>
                  <a:cubicBezTo>
                    <a:pt x="12" y="42"/>
                    <a:pt x="12" y="42"/>
                    <a:pt x="12" y="42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1" y="45"/>
                    <a:pt x="42" y="69"/>
                    <a:pt x="42" y="69"/>
                  </a:cubicBezTo>
                  <a:cubicBezTo>
                    <a:pt x="42" y="82"/>
                    <a:pt x="42" y="82"/>
                    <a:pt x="42" y="8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5" name="íŝḷíḑè">
              <a:extLst>
                <a:ext uri="{FF2B5EF4-FFF2-40B4-BE49-F238E27FC236}">
                  <a16:creationId xmlns:a16="http://schemas.microsoft.com/office/drawing/2014/main" id="{D8107244-1FB8-4ABF-BBCC-6D6CAF924025}"/>
                </a:ext>
              </a:extLst>
            </p:cNvPr>
            <p:cNvSpPr/>
            <p:nvPr/>
          </p:nvSpPr>
          <p:spPr bwMode="auto">
            <a:xfrm>
              <a:off x="6085625" y="3703369"/>
              <a:ext cx="608608" cy="1175719"/>
            </a:xfrm>
            <a:custGeom>
              <a:avLst/>
              <a:gdLst>
                <a:gd name="T0" fmla="*/ 0 w 42"/>
                <a:gd name="T1" fmla="*/ 69 h 82"/>
                <a:gd name="T2" fmla="*/ 20 w 42"/>
                <a:gd name="T3" fmla="*/ 0 h 82"/>
                <a:gd name="T4" fmla="*/ 26 w 42"/>
                <a:gd name="T5" fmla="*/ 0 h 82"/>
                <a:gd name="T6" fmla="*/ 42 w 42"/>
                <a:gd name="T7" fmla="*/ 28 h 82"/>
                <a:gd name="T8" fmla="*/ 31 w 42"/>
                <a:gd name="T9" fmla="*/ 42 h 82"/>
                <a:gd name="T10" fmla="*/ 40 w 42"/>
                <a:gd name="T11" fmla="*/ 47 h 82"/>
                <a:gd name="T12" fmla="*/ 0 w 42"/>
                <a:gd name="T13" fmla="*/ 82 h 82"/>
                <a:gd name="T14" fmla="*/ 0 w 42"/>
                <a:gd name="T15" fmla="*/ 69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" h="82">
                  <a:moveTo>
                    <a:pt x="0" y="69"/>
                  </a:moveTo>
                  <a:cubicBezTo>
                    <a:pt x="0" y="69"/>
                    <a:pt x="21" y="45"/>
                    <a:pt x="20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42" y="28"/>
                    <a:pt x="42" y="28"/>
                    <a:pt x="42" y="28"/>
                  </a:cubicBezTo>
                  <a:cubicBezTo>
                    <a:pt x="31" y="42"/>
                    <a:pt x="31" y="42"/>
                    <a:pt x="31" y="42"/>
                  </a:cubicBezTo>
                  <a:cubicBezTo>
                    <a:pt x="40" y="47"/>
                    <a:pt x="40" y="47"/>
                    <a:pt x="40" y="47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69"/>
                    <a:pt x="0" y="69"/>
                    <a:pt x="0" y="6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6" name="îṡlîḍé">
              <a:extLst>
                <a:ext uri="{FF2B5EF4-FFF2-40B4-BE49-F238E27FC236}">
                  <a16:creationId xmlns:a16="http://schemas.microsoft.com/office/drawing/2014/main" id="{F98784DB-07D9-4C47-9C28-F9B89FDC4128}"/>
                </a:ext>
              </a:extLst>
            </p:cNvPr>
            <p:cNvSpPr/>
            <p:nvPr/>
          </p:nvSpPr>
          <p:spPr bwMode="auto">
            <a:xfrm>
              <a:off x="6417593" y="4837592"/>
              <a:ext cx="421878" cy="829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7" name="îṩ1iḍê">
              <a:extLst>
                <a:ext uri="{FF2B5EF4-FFF2-40B4-BE49-F238E27FC236}">
                  <a16:creationId xmlns:a16="http://schemas.microsoft.com/office/drawing/2014/main" id="{6CFA06C7-92BC-40A8-95A4-F27B5DCD4551}"/>
                </a:ext>
              </a:extLst>
            </p:cNvPr>
            <p:cNvSpPr/>
            <p:nvPr/>
          </p:nvSpPr>
          <p:spPr bwMode="auto">
            <a:xfrm>
              <a:off x="6417593" y="4837592"/>
              <a:ext cx="421878" cy="82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8" name="iṧḷiḍê">
              <a:extLst>
                <a:ext uri="{FF2B5EF4-FFF2-40B4-BE49-F238E27FC236}">
                  <a16:creationId xmlns:a16="http://schemas.microsoft.com/office/drawing/2014/main" id="{40FAEFFA-ED5D-4919-9DB8-6BB12973F8D4}"/>
                </a:ext>
              </a:extLst>
            </p:cNvPr>
            <p:cNvSpPr/>
            <p:nvPr/>
          </p:nvSpPr>
          <p:spPr bwMode="auto">
            <a:xfrm>
              <a:off x="6618154" y="2223346"/>
              <a:ext cx="304304" cy="1023567"/>
            </a:xfrm>
            <a:prstGeom prst="rect">
              <a:avLst/>
            </a:pr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9" name="îṩḻîḓè">
              <a:extLst>
                <a:ext uri="{FF2B5EF4-FFF2-40B4-BE49-F238E27FC236}">
                  <a16:creationId xmlns:a16="http://schemas.microsoft.com/office/drawing/2014/main" id="{88BD3700-3CE2-4D18-A2B8-DCBB6505D638}"/>
                </a:ext>
              </a:extLst>
            </p:cNvPr>
            <p:cNvSpPr/>
            <p:nvPr/>
          </p:nvSpPr>
          <p:spPr bwMode="auto">
            <a:xfrm>
              <a:off x="6085625" y="3516639"/>
              <a:ext cx="304304" cy="228230"/>
            </a:xfrm>
            <a:custGeom>
              <a:avLst/>
              <a:gdLst>
                <a:gd name="T0" fmla="*/ 19 w 21"/>
                <a:gd name="T1" fmla="*/ 0 h 16"/>
                <a:gd name="T2" fmla="*/ 7 w 21"/>
                <a:gd name="T3" fmla="*/ 7 h 16"/>
                <a:gd name="T4" fmla="*/ 1 w 21"/>
                <a:gd name="T5" fmla="*/ 9 h 16"/>
                <a:gd name="T6" fmla="*/ 0 w 21"/>
                <a:gd name="T7" fmla="*/ 9 h 16"/>
                <a:gd name="T8" fmla="*/ 0 w 21"/>
                <a:gd name="T9" fmla="*/ 16 h 16"/>
                <a:gd name="T10" fmla="*/ 20 w 21"/>
                <a:gd name="T11" fmla="*/ 16 h 16"/>
                <a:gd name="T12" fmla="*/ 20 w 21"/>
                <a:gd name="T13" fmla="*/ 13 h 16"/>
                <a:gd name="T14" fmla="*/ 21 w 21"/>
                <a:gd name="T15" fmla="*/ 13 h 16"/>
                <a:gd name="T16" fmla="*/ 19 w 21"/>
                <a:gd name="T1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6">
                  <a:moveTo>
                    <a:pt x="19" y="0"/>
                  </a:moveTo>
                  <a:cubicBezTo>
                    <a:pt x="15" y="3"/>
                    <a:pt x="11" y="6"/>
                    <a:pt x="7" y="7"/>
                  </a:cubicBezTo>
                  <a:cubicBezTo>
                    <a:pt x="5" y="9"/>
                    <a:pt x="3" y="9"/>
                    <a:pt x="1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5"/>
                    <a:pt x="20" y="14"/>
                    <a:pt x="20" y="13"/>
                  </a:cubicBezTo>
                  <a:cubicBezTo>
                    <a:pt x="21" y="13"/>
                    <a:pt x="21" y="13"/>
                    <a:pt x="21" y="13"/>
                  </a:cubicBezTo>
                  <a:cubicBezTo>
                    <a:pt x="19" y="0"/>
                    <a:pt x="19" y="0"/>
                    <a:pt x="19" y="0"/>
                  </a:cubicBezTo>
                </a:path>
              </a:pathLst>
            </a:custGeom>
            <a:solidFill>
              <a:srgbClr val="F3D1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0" name="ïṩḻïdê">
              <a:extLst>
                <a:ext uri="{FF2B5EF4-FFF2-40B4-BE49-F238E27FC236}">
                  <a16:creationId xmlns:a16="http://schemas.microsoft.com/office/drawing/2014/main" id="{29F4DD48-02EC-4B50-A2A7-F43469F66BF7}"/>
                </a:ext>
              </a:extLst>
            </p:cNvPr>
            <p:cNvSpPr/>
            <p:nvPr/>
          </p:nvSpPr>
          <p:spPr bwMode="auto">
            <a:xfrm>
              <a:off x="6085625" y="2181850"/>
              <a:ext cx="594776" cy="864501"/>
            </a:xfrm>
            <a:custGeom>
              <a:avLst/>
              <a:gdLst>
                <a:gd name="T0" fmla="*/ 1 w 41"/>
                <a:gd name="T1" fmla="*/ 22 h 60"/>
                <a:gd name="T2" fmla="*/ 0 w 41"/>
                <a:gd name="T3" fmla="*/ 22 h 60"/>
                <a:gd name="T4" fmla="*/ 0 w 41"/>
                <a:gd name="T5" fmla="*/ 49 h 60"/>
                <a:gd name="T6" fmla="*/ 1 w 41"/>
                <a:gd name="T7" fmla="*/ 49 h 60"/>
                <a:gd name="T8" fmla="*/ 31 w 41"/>
                <a:gd name="T9" fmla="*/ 60 h 60"/>
                <a:gd name="T10" fmla="*/ 39 w 41"/>
                <a:gd name="T11" fmla="*/ 26 h 60"/>
                <a:gd name="T12" fmla="*/ 30 w 41"/>
                <a:gd name="T13" fmla="*/ 26 h 60"/>
                <a:gd name="T14" fmla="*/ 18 w 41"/>
                <a:gd name="T15" fmla="*/ 36 h 60"/>
                <a:gd name="T16" fmla="*/ 6 w 41"/>
                <a:gd name="T17" fmla="*/ 25 h 60"/>
                <a:gd name="T18" fmla="*/ 1 w 41"/>
                <a:gd name="T19" fmla="*/ 22 h 60"/>
                <a:gd name="T20" fmla="*/ 18 w 41"/>
                <a:gd name="T21" fmla="*/ 15 h 60"/>
                <a:gd name="T22" fmla="*/ 9 w 41"/>
                <a:gd name="T23" fmla="*/ 24 h 60"/>
                <a:gd name="T24" fmla="*/ 18 w 41"/>
                <a:gd name="T25" fmla="*/ 33 h 60"/>
                <a:gd name="T26" fmla="*/ 27 w 41"/>
                <a:gd name="T27" fmla="*/ 24 h 60"/>
                <a:gd name="T28" fmla="*/ 18 w 41"/>
                <a:gd name="T29" fmla="*/ 15 h 60"/>
                <a:gd name="T30" fmla="*/ 0 w 41"/>
                <a:gd name="T31" fmla="*/ 0 h 60"/>
                <a:gd name="T32" fmla="*/ 0 w 41"/>
                <a:gd name="T33" fmla="*/ 19 h 60"/>
                <a:gd name="T34" fmla="*/ 1 w 41"/>
                <a:gd name="T35" fmla="*/ 19 h 60"/>
                <a:gd name="T36" fmla="*/ 6 w 41"/>
                <a:gd name="T37" fmla="*/ 21 h 60"/>
                <a:gd name="T38" fmla="*/ 18 w 41"/>
                <a:gd name="T39" fmla="*/ 12 h 60"/>
                <a:gd name="T40" fmla="*/ 30 w 41"/>
                <a:gd name="T41" fmla="*/ 23 h 60"/>
                <a:gd name="T42" fmla="*/ 39 w 41"/>
                <a:gd name="T43" fmla="*/ 23 h 60"/>
                <a:gd name="T44" fmla="*/ 41 w 41"/>
                <a:gd name="T45" fmla="*/ 11 h 60"/>
                <a:gd name="T46" fmla="*/ 29 w 41"/>
                <a:gd name="T47" fmla="*/ 13 h 60"/>
                <a:gd name="T48" fmla="*/ 0 w 41"/>
                <a:gd name="T49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1" h="60">
                  <a:moveTo>
                    <a:pt x="1" y="22"/>
                  </a:moveTo>
                  <a:cubicBezTo>
                    <a:pt x="1" y="22"/>
                    <a:pt x="0" y="22"/>
                    <a:pt x="0" y="22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9"/>
                    <a:pt x="0" y="49"/>
                    <a:pt x="1" y="49"/>
                  </a:cubicBezTo>
                  <a:cubicBezTo>
                    <a:pt x="23" y="49"/>
                    <a:pt x="31" y="60"/>
                    <a:pt x="31" y="60"/>
                  </a:cubicBezTo>
                  <a:cubicBezTo>
                    <a:pt x="33" y="58"/>
                    <a:pt x="36" y="41"/>
                    <a:pt x="39" y="26"/>
                  </a:cubicBezTo>
                  <a:cubicBezTo>
                    <a:pt x="30" y="26"/>
                    <a:pt x="30" y="26"/>
                    <a:pt x="30" y="26"/>
                  </a:cubicBezTo>
                  <a:cubicBezTo>
                    <a:pt x="29" y="32"/>
                    <a:pt x="24" y="36"/>
                    <a:pt x="18" y="36"/>
                  </a:cubicBezTo>
                  <a:cubicBezTo>
                    <a:pt x="11" y="36"/>
                    <a:pt x="6" y="31"/>
                    <a:pt x="6" y="25"/>
                  </a:cubicBezTo>
                  <a:cubicBezTo>
                    <a:pt x="4" y="23"/>
                    <a:pt x="3" y="22"/>
                    <a:pt x="1" y="22"/>
                  </a:cubicBezTo>
                  <a:moveTo>
                    <a:pt x="18" y="15"/>
                  </a:moveTo>
                  <a:cubicBezTo>
                    <a:pt x="13" y="15"/>
                    <a:pt x="9" y="19"/>
                    <a:pt x="9" y="24"/>
                  </a:cubicBezTo>
                  <a:cubicBezTo>
                    <a:pt x="9" y="29"/>
                    <a:pt x="13" y="33"/>
                    <a:pt x="18" y="33"/>
                  </a:cubicBezTo>
                  <a:cubicBezTo>
                    <a:pt x="23" y="33"/>
                    <a:pt x="27" y="29"/>
                    <a:pt x="27" y="24"/>
                  </a:cubicBezTo>
                  <a:cubicBezTo>
                    <a:pt x="27" y="19"/>
                    <a:pt x="23" y="15"/>
                    <a:pt x="18" y="15"/>
                  </a:cubicBezTo>
                  <a:moveTo>
                    <a:pt x="0" y="0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1" y="19"/>
                    <a:pt x="1" y="19"/>
                  </a:cubicBezTo>
                  <a:cubicBezTo>
                    <a:pt x="3" y="19"/>
                    <a:pt x="5" y="20"/>
                    <a:pt x="6" y="21"/>
                  </a:cubicBezTo>
                  <a:cubicBezTo>
                    <a:pt x="8" y="16"/>
                    <a:pt x="12" y="12"/>
                    <a:pt x="18" y="12"/>
                  </a:cubicBezTo>
                  <a:cubicBezTo>
                    <a:pt x="24" y="12"/>
                    <a:pt x="29" y="17"/>
                    <a:pt x="30" y="23"/>
                  </a:cubicBezTo>
                  <a:cubicBezTo>
                    <a:pt x="39" y="23"/>
                    <a:pt x="39" y="23"/>
                    <a:pt x="39" y="23"/>
                  </a:cubicBezTo>
                  <a:cubicBezTo>
                    <a:pt x="40" y="19"/>
                    <a:pt x="40" y="15"/>
                    <a:pt x="41" y="11"/>
                  </a:cubicBezTo>
                  <a:cubicBezTo>
                    <a:pt x="37" y="12"/>
                    <a:pt x="33" y="13"/>
                    <a:pt x="29" y="13"/>
                  </a:cubicBezTo>
                  <a:cubicBezTo>
                    <a:pt x="17" y="13"/>
                    <a:pt x="8" y="7"/>
                    <a:pt x="0" y="0"/>
                  </a:cubicBezTo>
                </a:path>
              </a:pathLst>
            </a:custGeom>
            <a:solidFill>
              <a:srgbClr val="F3D1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1" name="ïṩ1ïḋê">
              <a:extLst>
                <a:ext uri="{FF2B5EF4-FFF2-40B4-BE49-F238E27FC236}">
                  <a16:creationId xmlns:a16="http://schemas.microsoft.com/office/drawing/2014/main" id="{7D4B78B6-6CDB-4C21-854A-024F83CFCC09}"/>
                </a:ext>
              </a:extLst>
            </p:cNvPr>
            <p:cNvSpPr/>
            <p:nvPr/>
          </p:nvSpPr>
          <p:spPr bwMode="auto">
            <a:xfrm>
              <a:off x="6749560" y="2499986"/>
              <a:ext cx="172902" cy="359632"/>
            </a:xfrm>
            <a:custGeom>
              <a:avLst/>
              <a:gdLst>
                <a:gd name="T0" fmla="*/ 7 w 12"/>
                <a:gd name="T1" fmla="*/ 0 h 25"/>
                <a:gd name="T2" fmla="*/ 2 w 12"/>
                <a:gd name="T3" fmla="*/ 2 h 25"/>
                <a:gd name="T4" fmla="*/ 0 w 12"/>
                <a:gd name="T5" fmla="*/ 25 h 25"/>
                <a:gd name="T6" fmla="*/ 11 w 12"/>
                <a:gd name="T7" fmla="*/ 12 h 25"/>
                <a:gd name="T8" fmla="*/ 11 w 12"/>
                <a:gd name="T9" fmla="*/ 4 h 25"/>
                <a:gd name="T10" fmla="*/ 11 w 12"/>
                <a:gd name="T11" fmla="*/ 4 h 25"/>
                <a:gd name="T12" fmla="*/ 11 w 12"/>
                <a:gd name="T13" fmla="*/ 4 h 25"/>
                <a:gd name="T14" fmla="*/ 11 w 12"/>
                <a:gd name="T15" fmla="*/ 4 h 25"/>
                <a:gd name="T16" fmla="*/ 11 w 12"/>
                <a:gd name="T17" fmla="*/ 4 h 25"/>
                <a:gd name="T18" fmla="*/ 11 w 12"/>
                <a:gd name="T19" fmla="*/ 4 h 25"/>
                <a:gd name="T20" fmla="*/ 11 w 12"/>
                <a:gd name="T21" fmla="*/ 4 h 25"/>
                <a:gd name="T22" fmla="*/ 11 w 12"/>
                <a:gd name="T23" fmla="*/ 4 h 25"/>
                <a:gd name="T24" fmla="*/ 11 w 12"/>
                <a:gd name="T25" fmla="*/ 4 h 25"/>
                <a:gd name="T26" fmla="*/ 10 w 12"/>
                <a:gd name="T27" fmla="*/ 2 h 25"/>
                <a:gd name="T28" fmla="*/ 10 w 12"/>
                <a:gd name="T29" fmla="*/ 2 h 25"/>
                <a:gd name="T30" fmla="*/ 10 w 12"/>
                <a:gd name="T31" fmla="*/ 2 h 25"/>
                <a:gd name="T32" fmla="*/ 7 w 12"/>
                <a:gd name="T3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25">
                  <a:moveTo>
                    <a:pt x="7" y="0"/>
                  </a:moveTo>
                  <a:cubicBezTo>
                    <a:pt x="5" y="0"/>
                    <a:pt x="4" y="1"/>
                    <a:pt x="2" y="2"/>
                  </a:cubicBezTo>
                  <a:cubicBezTo>
                    <a:pt x="1" y="9"/>
                    <a:pt x="1" y="17"/>
                    <a:pt x="0" y="25"/>
                  </a:cubicBezTo>
                  <a:cubicBezTo>
                    <a:pt x="4" y="21"/>
                    <a:pt x="8" y="17"/>
                    <a:pt x="11" y="12"/>
                  </a:cubicBezTo>
                  <a:cubicBezTo>
                    <a:pt x="12" y="10"/>
                    <a:pt x="12" y="7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3"/>
                    <a:pt x="11" y="3"/>
                    <a:pt x="10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9" y="1"/>
                    <a:pt x="8" y="0"/>
                    <a:pt x="7" y="0"/>
                  </a:cubicBezTo>
                </a:path>
              </a:pathLst>
            </a:custGeom>
            <a:solidFill>
              <a:srgbClr val="F3D1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2" name="îśḻíďè">
              <a:extLst>
                <a:ext uri="{FF2B5EF4-FFF2-40B4-BE49-F238E27FC236}">
                  <a16:creationId xmlns:a16="http://schemas.microsoft.com/office/drawing/2014/main" id="{C97BDE0A-5361-4C1F-801C-387F865EC55F}"/>
                </a:ext>
              </a:extLst>
            </p:cNvPr>
            <p:cNvSpPr/>
            <p:nvPr/>
          </p:nvSpPr>
          <p:spPr bwMode="auto">
            <a:xfrm>
              <a:off x="6085625" y="2299424"/>
              <a:ext cx="705431" cy="1348621"/>
            </a:xfrm>
            <a:custGeom>
              <a:avLst/>
              <a:gdLst>
                <a:gd name="T0" fmla="*/ 49 w 49"/>
                <a:gd name="T1" fmla="*/ 0 h 94"/>
                <a:gd name="T2" fmla="*/ 41 w 49"/>
                <a:gd name="T3" fmla="*/ 3 h 94"/>
                <a:gd name="T4" fmla="*/ 39 w 49"/>
                <a:gd name="T5" fmla="*/ 15 h 94"/>
                <a:gd name="T6" fmla="*/ 43 w 49"/>
                <a:gd name="T7" fmla="*/ 15 h 94"/>
                <a:gd name="T8" fmla="*/ 43 w 49"/>
                <a:gd name="T9" fmla="*/ 18 h 94"/>
                <a:gd name="T10" fmla="*/ 39 w 49"/>
                <a:gd name="T11" fmla="*/ 18 h 94"/>
                <a:gd name="T12" fmla="*/ 31 w 49"/>
                <a:gd name="T13" fmla="*/ 52 h 94"/>
                <a:gd name="T14" fmla="*/ 1 w 49"/>
                <a:gd name="T15" fmla="*/ 41 h 94"/>
                <a:gd name="T16" fmla="*/ 0 w 49"/>
                <a:gd name="T17" fmla="*/ 41 h 94"/>
                <a:gd name="T18" fmla="*/ 0 w 49"/>
                <a:gd name="T19" fmla="*/ 58 h 94"/>
                <a:gd name="T20" fmla="*/ 11 w 49"/>
                <a:gd name="T21" fmla="*/ 58 h 94"/>
                <a:gd name="T22" fmla="*/ 1 w 49"/>
                <a:gd name="T23" fmla="*/ 66 h 94"/>
                <a:gd name="T24" fmla="*/ 0 w 49"/>
                <a:gd name="T25" fmla="*/ 66 h 94"/>
                <a:gd name="T26" fmla="*/ 0 w 49"/>
                <a:gd name="T27" fmla="*/ 94 h 94"/>
                <a:gd name="T28" fmla="*/ 1 w 49"/>
                <a:gd name="T29" fmla="*/ 94 h 94"/>
                <a:gd name="T30" fmla="*/ 7 w 49"/>
                <a:gd name="T31" fmla="*/ 92 h 94"/>
                <a:gd name="T32" fmla="*/ 19 w 49"/>
                <a:gd name="T33" fmla="*/ 85 h 94"/>
                <a:gd name="T34" fmla="*/ 19 w 49"/>
                <a:gd name="T35" fmla="*/ 85 h 94"/>
                <a:gd name="T36" fmla="*/ 37 w 49"/>
                <a:gd name="T37" fmla="*/ 66 h 94"/>
                <a:gd name="T38" fmla="*/ 37 w 49"/>
                <a:gd name="T39" fmla="*/ 66 h 94"/>
                <a:gd name="T40" fmla="*/ 37 w 49"/>
                <a:gd name="T41" fmla="*/ 66 h 94"/>
                <a:gd name="T42" fmla="*/ 42 w 49"/>
                <a:gd name="T43" fmla="*/ 56 h 94"/>
                <a:gd name="T44" fmla="*/ 43 w 49"/>
                <a:gd name="T45" fmla="*/ 52 h 94"/>
                <a:gd name="T46" fmla="*/ 46 w 49"/>
                <a:gd name="T47" fmla="*/ 39 h 94"/>
                <a:gd name="T48" fmla="*/ 46 w 49"/>
                <a:gd name="T49" fmla="*/ 39 h 94"/>
                <a:gd name="T50" fmla="*/ 48 w 49"/>
                <a:gd name="T51" fmla="*/ 16 h 94"/>
                <a:gd name="T52" fmla="*/ 48 w 49"/>
                <a:gd name="T53" fmla="*/ 16 h 94"/>
                <a:gd name="T54" fmla="*/ 49 w 49"/>
                <a:gd name="T5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9" h="94">
                  <a:moveTo>
                    <a:pt x="49" y="0"/>
                  </a:moveTo>
                  <a:cubicBezTo>
                    <a:pt x="46" y="1"/>
                    <a:pt x="44" y="2"/>
                    <a:pt x="41" y="3"/>
                  </a:cubicBezTo>
                  <a:cubicBezTo>
                    <a:pt x="40" y="7"/>
                    <a:pt x="40" y="11"/>
                    <a:pt x="39" y="15"/>
                  </a:cubicBezTo>
                  <a:cubicBezTo>
                    <a:pt x="43" y="15"/>
                    <a:pt x="43" y="15"/>
                    <a:pt x="43" y="15"/>
                  </a:cubicBezTo>
                  <a:cubicBezTo>
                    <a:pt x="43" y="18"/>
                    <a:pt x="43" y="18"/>
                    <a:pt x="43" y="18"/>
                  </a:cubicBezTo>
                  <a:cubicBezTo>
                    <a:pt x="39" y="18"/>
                    <a:pt x="39" y="18"/>
                    <a:pt x="39" y="18"/>
                  </a:cubicBezTo>
                  <a:cubicBezTo>
                    <a:pt x="36" y="33"/>
                    <a:pt x="33" y="50"/>
                    <a:pt x="31" y="52"/>
                  </a:cubicBezTo>
                  <a:cubicBezTo>
                    <a:pt x="31" y="52"/>
                    <a:pt x="23" y="41"/>
                    <a:pt x="1" y="41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11" y="58"/>
                    <a:pt x="11" y="58"/>
                    <a:pt x="11" y="58"/>
                  </a:cubicBezTo>
                  <a:cubicBezTo>
                    <a:pt x="11" y="58"/>
                    <a:pt x="7" y="66"/>
                    <a:pt x="1" y="66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1" y="94"/>
                  </a:cubicBezTo>
                  <a:cubicBezTo>
                    <a:pt x="3" y="94"/>
                    <a:pt x="5" y="94"/>
                    <a:pt x="7" y="92"/>
                  </a:cubicBezTo>
                  <a:cubicBezTo>
                    <a:pt x="11" y="91"/>
                    <a:pt x="15" y="88"/>
                    <a:pt x="19" y="85"/>
                  </a:cubicBezTo>
                  <a:cubicBezTo>
                    <a:pt x="19" y="85"/>
                    <a:pt x="19" y="85"/>
                    <a:pt x="19" y="85"/>
                  </a:cubicBezTo>
                  <a:cubicBezTo>
                    <a:pt x="25" y="79"/>
                    <a:pt x="32" y="73"/>
                    <a:pt x="37" y="66"/>
                  </a:cubicBezTo>
                  <a:cubicBezTo>
                    <a:pt x="37" y="66"/>
                    <a:pt x="37" y="66"/>
                    <a:pt x="37" y="66"/>
                  </a:cubicBezTo>
                  <a:cubicBezTo>
                    <a:pt x="37" y="66"/>
                    <a:pt x="37" y="66"/>
                    <a:pt x="37" y="66"/>
                  </a:cubicBezTo>
                  <a:cubicBezTo>
                    <a:pt x="39" y="63"/>
                    <a:pt x="41" y="59"/>
                    <a:pt x="42" y="56"/>
                  </a:cubicBezTo>
                  <a:cubicBezTo>
                    <a:pt x="42" y="55"/>
                    <a:pt x="43" y="53"/>
                    <a:pt x="43" y="52"/>
                  </a:cubicBezTo>
                  <a:cubicBezTo>
                    <a:pt x="44" y="48"/>
                    <a:pt x="45" y="43"/>
                    <a:pt x="46" y="39"/>
                  </a:cubicBezTo>
                  <a:cubicBezTo>
                    <a:pt x="46" y="39"/>
                    <a:pt x="46" y="39"/>
                    <a:pt x="46" y="39"/>
                  </a:cubicBezTo>
                  <a:cubicBezTo>
                    <a:pt x="47" y="31"/>
                    <a:pt x="47" y="23"/>
                    <a:pt x="48" y="16"/>
                  </a:cubicBezTo>
                  <a:cubicBezTo>
                    <a:pt x="48" y="16"/>
                    <a:pt x="48" y="16"/>
                    <a:pt x="48" y="16"/>
                  </a:cubicBezTo>
                  <a:cubicBezTo>
                    <a:pt x="49" y="10"/>
                    <a:pt x="49" y="4"/>
                    <a:pt x="49" y="0"/>
                  </a:cubicBezTo>
                </a:path>
              </a:pathLst>
            </a:custGeom>
            <a:solidFill>
              <a:srgbClr val="5555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3" name="ïṡḻîḑê">
              <a:extLst>
                <a:ext uri="{FF2B5EF4-FFF2-40B4-BE49-F238E27FC236}">
                  <a16:creationId xmlns:a16="http://schemas.microsoft.com/office/drawing/2014/main" id="{1B65A014-AA9B-4F2E-8E02-1B2C9676A974}"/>
                </a:ext>
              </a:extLst>
            </p:cNvPr>
            <p:cNvSpPr/>
            <p:nvPr/>
          </p:nvSpPr>
          <p:spPr bwMode="auto">
            <a:xfrm>
              <a:off x="6085625" y="1524833"/>
              <a:ext cx="954407" cy="843751"/>
            </a:xfrm>
            <a:custGeom>
              <a:avLst/>
              <a:gdLst>
                <a:gd name="T0" fmla="*/ 1 w 66"/>
                <a:gd name="T1" fmla="*/ 0 h 59"/>
                <a:gd name="T2" fmla="*/ 0 w 66"/>
                <a:gd name="T3" fmla="*/ 0 h 59"/>
                <a:gd name="T4" fmla="*/ 0 w 66"/>
                <a:gd name="T5" fmla="*/ 46 h 59"/>
                <a:gd name="T6" fmla="*/ 29 w 66"/>
                <a:gd name="T7" fmla="*/ 59 h 59"/>
                <a:gd name="T8" fmla="*/ 41 w 66"/>
                <a:gd name="T9" fmla="*/ 57 h 59"/>
                <a:gd name="T10" fmla="*/ 49 w 66"/>
                <a:gd name="T11" fmla="*/ 54 h 59"/>
                <a:gd name="T12" fmla="*/ 49 w 66"/>
                <a:gd name="T13" fmla="*/ 54 h 59"/>
                <a:gd name="T14" fmla="*/ 58 w 66"/>
                <a:gd name="T15" fmla="*/ 50 h 59"/>
                <a:gd name="T16" fmla="*/ 58 w 66"/>
                <a:gd name="T17" fmla="*/ 49 h 59"/>
                <a:gd name="T18" fmla="*/ 58 w 66"/>
                <a:gd name="T19" fmla="*/ 49 h 59"/>
                <a:gd name="T20" fmla="*/ 66 w 66"/>
                <a:gd name="T21" fmla="*/ 32 h 59"/>
                <a:gd name="T22" fmla="*/ 61 w 66"/>
                <a:gd name="T23" fmla="*/ 12 h 59"/>
                <a:gd name="T24" fmla="*/ 61 w 66"/>
                <a:gd name="T25" fmla="*/ 12 h 59"/>
                <a:gd name="T26" fmla="*/ 52 w 66"/>
                <a:gd name="T27" fmla="*/ 23 h 59"/>
                <a:gd name="T28" fmla="*/ 31 w 66"/>
                <a:gd name="T29" fmla="*/ 13 h 59"/>
                <a:gd name="T30" fmla="*/ 31 w 66"/>
                <a:gd name="T31" fmla="*/ 13 h 59"/>
                <a:gd name="T32" fmla="*/ 1 w 66"/>
                <a:gd name="T33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59">
                  <a:moveTo>
                    <a:pt x="1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8" y="53"/>
                    <a:pt x="17" y="59"/>
                    <a:pt x="29" y="59"/>
                  </a:cubicBezTo>
                  <a:cubicBezTo>
                    <a:pt x="33" y="59"/>
                    <a:pt x="37" y="58"/>
                    <a:pt x="41" y="57"/>
                  </a:cubicBezTo>
                  <a:cubicBezTo>
                    <a:pt x="44" y="56"/>
                    <a:pt x="46" y="55"/>
                    <a:pt x="49" y="54"/>
                  </a:cubicBezTo>
                  <a:cubicBezTo>
                    <a:pt x="49" y="54"/>
                    <a:pt x="49" y="54"/>
                    <a:pt x="49" y="54"/>
                  </a:cubicBezTo>
                  <a:cubicBezTo>
                    <a:pt x="52" y="53"/>
                    <a:pt x="55" y="51"/>
                    <a:pt x="58" y="50"/>
                  </a:cubicBezTo>
                  <a:cubicBezTo>
                    <a:pt x="58" y="49"/>
                    <a:pt x="58" y="49"/>
                    <a:pt x="58" y="49"/>
                  </a:cubicBezTo>
                  <a:cubicBezTo>
                    <a:pt x="58" y="49"/>
                    <a:pt x="58" y="49"/>
                    <a:pt x="58" y="49"/>
                  </a:cubicBezTo>
                  <a:cubicBezTo>
                    <a:pt x="64" y="45"/>
                    <a:pt x="66" y="39"/>
                    <a:pt x="66" y="32"/>
                  </a:cubicBezTo>
                  <a:cubicBezTo>
                    <a:pt x="66" y="22"/>
                    <a:pt x="61" y="12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1" y="23"/>
                    <a:pt x="52" y="23"/>
                  </a:cubicBezTo>
                  <a:cubicBezTo>
                    <a:pt x="48" y="23"/>
                    <a:pt x="41" y="21"/>
                    <a:pt x="31" y="13"/>
                  </a:cubicBezTo>
                  <a:cubicBezTo>
                    <a:pt x="31" y="13"/>
                    <a:pt x="31" y="13"/>
                    <a:pt x="31" y="13"/>
                  </a:cubicBezTo>
                  <a:cubicBezTo>
                    <a:pt x="18" y="3"/>
                    <a:pt x="8" y="0"/>
                    <a:pt x="1" y="0"/>
                  </a:cubicBezTo>
                </a:path>
              </a:pathLst>
            </a:custGeom>
            <a:solidFill>
              <a:srgbClr val="5555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4" name="iśľïďe">
              <a:extLst>
                <a:ext uri="{FF2B5EF4-FFF2-40B4-BE49-F238E27FC236}">
                  <a16:creationId xmlns:a16="http://schemas.microsoft.com/office/drawing/2014/main" id="{272D242A-BB0B-47E6-9FAE-60C4968B0A08}"/>
                </a:ext>
              </a:extLst>
            </p:cNvPr>
            <p:cNvSpPr/>
            <p:nvPr/>
          </p:nvSpPr>
          <p:spPr bwMode="auto">
            <a:xfrm>
              <a:off x="6085625" y="3129344"/>
              <a:ext cx="159070" cy="117574"/>
            </a:xfrm>
            <a:custGeom>
              <a:avLst/>
              <a:gdLst>
                <a:gd name="T0" fmla="*/ 11 w 11"/>
                <a:gd name="T1" fmla="*/ 0 h 8"/>
                <a:gd name="T2" fmla="*/ 0 w 11"/>
                <a:gd name="T3" fmla="*/ 0 h 8"/>
                <a:gd name="T4" fmla="*/ 0 w 11"/>
                <a:gd name="T5" fmla="*/ 8 h 8"/>
                <a:gd name="T6" fmla="*/ 1 w 11"/>
                <a:gd name="T7" fmla="*/ 8 h 8"/>
                <a:gd name="T8" fmla="*/ 11 w 11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8">
                  <a:moveTo>
                    <a:pt x="1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1" y="8"/>
                  </a:cubicBezTo>
                  <a:cubicBezTo>
                    <a:pt x="7" y="8"/>
                    <a:pt x="11" y="0"/>
                    <a:pt x="11" y="0"/>
                  </a:cubicBezTo>
                </a:path>
              </a:pathLst>
            </a:cu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5" name="íSļïḓê">
              <a:extLst>
                <a:ext uri="{FF2B5EF4-FFF2-40B4-BE49-F238E27FC236}">
                  <a16:creationId xmlns:a16="http://schemas.microsoft.com/office/drawing/2014/main" id="{440B90C1-3F7E-4B9F-9DCE-6EC36346F206}"/>
                </a:ext>
              </a:extLst>
            </p:cNvPr>
            <p:cNvSpPr/>
            <p:nvPr/>
          </p:nvSpPr>
          <p:spPr bwMode="auto">
            <a:xfrm>
              <a:off x="6085625" y="2354752"/>
              <a:ext cx="622440" cy="345800"/>
            </a:xfrm>
            <a:custGeom>
              <a:avLst/>
              <a:gdLst>
                <a:gd name="T0" fmla="*/ 18 w 43"/>
                <a:gd name="T1" fmla="*/ 21 h 24"/>
                <a:gd name="T2" fmla="*/ 9 w 43"/>
                <a:gd name="T3" fmla="*/ 12 h 24"/>
                <a:gd name="T4" fmla="*/ 18 w 43"/>
                <a:gd name="T5" fmla="*/ 3 h 24"/>
                <a:gd name="T6" fmla="*/ 27 w 43"/>
                <a:gd name="T7" fmla="*/ 12 h 24"/>
                <a:gd name="T8" fmla="*/ 18 w 43"/>
                <a:gd name="T9" fmla="*/ 21 h 24"/>
                <a:gd name="T10" fmla="*/ 18 w 43"/>
                <a:gd name="T11" fmla="*/ 0 h 24"/>
                <a:gd name="T12" fmla="*/ 6 w 43"/>
                <a:gd name="T13" fmla="*/ 9 h 24"/>
                <a:gd name="T14" fmla="*/ 1 w 43"/>
                <a:gd name="T15" fmla="*/ 7 h 24"/>
                <a:gd name="T16" fmla="*/ 0 w 43"/>
                <a:gd name="T17" fmla="*/ 7 h 24"/>
                <a:gd name="T18" fmla="*/ 0 w 43"/>
                <a:gd name="T19" fmla="*/ 10 h 24"/>
                <a:gd name="T20" fmla="*/ 1 w 43"/>
                <a:gd name="T21" fmla="*/ 10 h 24"/>
                <a:gd name="T22" fmla="*/ 6 w 43"/>
                <a:gd name="T23" fmla="*/ 13 h 24"/>
                <a:gd name="T24" fmla="*/ 18 w 43"/>
                <a:gd name="T25" fmla="*/ 24 h 24"/>
                <a:gd name="T26" fmla="*/ 30 w 43"/>
                <a:gd name="T27" fmla="*/ 14 h 24"/>
                <a:gd name="T28" fmla="*/ 39 w 43"/>
                <a:gd name="T29" fmla="*/ 14 h 24"/>
                <a:gd name="T30" fmla="*/ 43 w 43"/>
                <a:gd name="T31" fmla="*/ 14 h 24"/>
                <a:gd name="T32" fmla="*/ 43 w 43"/>
                <a:gd name="T33" fmla="*/ 11 h 24"/>
                <a:gd name="T34" fmla="*/ 39 w 43"/>
                <a:gd name="T35" fmla="*/ 11 h 24"/>
                <a:gd name="T36" fmla="*/ 30 w 43"/>
                <a:gd name="T37" fmla="*/ 11 h 24"/>
                <a:gd name="T38" fmla="*/ 18 w 43"/>
                <a:gd name="T3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3" h="24">
                  <a:moveTo>
                    <a:pt x="18" y="21"/>
                  </a:moveTo>
                  <a:cubicBezTo>
                    <a:pt x="13" y="21"/>
                    <a:pt x="9" y="17"/>
                    <a:pt x="9" y="12"/>
                  </a:cubicBezTo>
                  <a:cubicBezTo>
                    <a:pt x="9" y="7"/>
                    <a:pt x="13" y="3"/>
                    <a:pt x="18" y="3"/>
                  </a:cubicBezTo>
                  <a:cubicBezTo>
                    <a:pt x="23" y="3"/>
                    <a:pt x="27" y="7"/>
                    <a:pt x="27" y="12"/>
                  </a:cubicBezTo>
                  <a:cubicBezTo>
                    <a:pt x="27" y="17"/>
                    <a:pt x="23" y="21"/>
                    <a:pt x="18" y="21"/>
                  </a:cubicBezTo>
                  <a:moveTo>
                    <a:pt x="18" y="0"/>
                  </a:moveTo>
                  <a:cubicBezTo>
                    <a:pt x="12" y="0"/>
                    <a:pt x="8" y="4"/>
                    <a:pt x="6" y="9"/>
                  </a:cubicBezTo>
                  <a:cubicBezTo>
                    <a:pt x="5" y="8"/>
                    <a:pt x="3" y="7"/>
                    <a:pt x="1" y="7"/>
                  </a:cubicBezTo>
                  <a:cubicBezTo>
                    <a:pt x="1" y="7"/>
                    <a:pt x="0" y="7"/>
                    <a:pt x="0" y="7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1" y="10"/>
                    <a:pt x="1" y="10"/>
                  </a:cubicBezTo>
                  <a:cubicBezTo>
                    <a:pt x="3" y="10"/>
                    <a:pt x="4" y="11"/>
                    <a:pt x="6" y="13"/>
                  </a:cubicBezTo>
                  <a:cubicBezTo>
                    <a:pt x="6" y="19"/>
                    <a:pt x="11" y="24"/>
                    <a:pt x="18" y="24"/>
                  </a:cubicBezTo>
                  <a:cubicBezTo>
                    <a:pt x="24" y="24"/>
                    <a:pt x="29" y="20"/>
                    <a:pt x="30" y="14"/>
                  </a:cubicBezTo>
                  <a:cubicBezTo>
                    <a:pt x="39" y="14"/>
                    <a:pt x="39" y="14"/>
                    <a:pt x="39" y="14"/>
                  </a:cubicBezTo>
                  <a:cubicBezTo>
                    <a:pt x="43" y="14"/>
                    <a:pt x="43" y="14"/>
                    <a:pt x="43" y="14"/>
                  </a:cubicBezTo>
                  <a:cubicBezTo>
                    <a:pt x="43" y="11"/>
                    <a:pt x="43" y="11"/>
                    <a:pt x="43" y="11"/>
                  </a:cubicBezTo>
                  <a:cubicBezTo>
                    <a:pt x="39" y="11"/>
                    <a:pt x="39" y="11"/>
                    <a:pt x="39" y="11"/>
                  </a:cubicBezTo>
                  <a:cubicBezTo>
                    <a:pt x="30" y="11"/>
                    <a:pt x="30" y="11"/>
                    <a:pt x="30" y="11"/>
                  </a:cubicBezTo>
                  <a:cubicBezTo>
                    <a:pt x="29" y="5"/>
                    <a:pt x="24" y="0"/>
                    <a:pt x="18" y="0"/>
                  </a:cubicBezTo>
                </a:path>
              </a:pathLst>
            </a:custGeom>
            <a:solidFill>
              <a:srgbClr val="5555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6" name="ïŝľiḋe">
              <a:extLst>
                <a:ext uri="{FF2B5EF4-FFF2-40B4-BE49-F238E27FC236}">
                  <a16:creationId xmlns:a16="http://schemas.microsoft.com/office/drawing/2014/main" id="{DEDED9DC-EE1D-42E8-91E5-6B91096C0A36}"/>
                </a:ext>
              </a:extLst>
            </p:cNvPr>
            <p:cNvSpPr/>
            <p:nvPr/>
          </p:nvSpPr>
          <p:spPr bwMode="auto">
            <a:xfrm>
              <a:off x="6085625" y="3744865"/>
              <a:ext cx="290472" cy="947493"/>
            </a:xfrm>
            <a:custGeom>
              <a:avLst/>
              <a:gdLst>
                <a:gd name="T0" fmla="*/ 20 w 20"/>
                <a:gd name="T1" fmla="*/ 0 h 66"/>
                <a:gd name="T2" fmla="*/ 0 w 20"/>
                <a:gd name="T3" fmla="*/ 0 h 66"/>
                <a:gd name="T4" fmla="*/ 0 w 20"/>
                <a:gd name="T5" fmla="*/ 66 h 66"/>
                <a:gd name="T6" fmla="*/ 0 w 20"/>
                <a:gd name="T7" fmla="*/ 66 h 66"/>
                <a:gd name="T8" fmla="*/ 20 w 20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66">
                  <a:moveTo>
                    <a:pt x="2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2" y="64"/>
                    <a:pt x="20" y="41"/>
                    <a:pt x="20" y="0"/>
                  </a:cubicBezTo>
                </a:path>
              </a:pathLst>
            </a:custGeom>
            <a:solidFill>
              <a:srgbClr val="BABE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7" name="î$ļïḍe">
              <a:extLst>
                <a:ext uri="{FF2B5EF4-FFF2-40B4-BE49-F238E27FC236}">
                  <a16:creationId xmlns:a16="http://schemas.microsoft.com/office/drawing/2014/main" id="{97E8E771-6A7C-4C08-8FA8-717E73C495FD}"/>
                </a:ext>
              </a:extLst>
            </p:cNvPr>
            <p:cNvSpPr/>
            <p:nvPr/>
          </p:nvSpPr>
          <p:spPr bwMode="auto">
            <a:xfrm>
              <a:off x="6085625" y="469235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8" name="ïSļîḓè">
              <a:extLst>
                <a:ext uri="{FF2B5EF4-FFF2-40B4-BE49-F238E27FC236}">
                  <a16:creationId xmlns:a16="http://schemas.microsoft.com/office/drawing/2014/main" id="{2D7DBC3D-A882-4D93-8628-0B0B9BC121E7}"/>
                </a:ext>
              </a:extLst>
            </p:cNvPr>
            <p:cNvSpPr/>
            <p:nvPr/>
          </p:nvSpPr>
          <p:spPr bwMode="auto">
            <a:xfrm>
              <a:off x="6466002" y="3703369"/>
              <a:ext cx="1078895" cy="774591"/>
            </a:xfrm>
            <a:custGeom>
              <a:avLst/>
              <a:gdLst>
                <a:gd name="T0" fmla="*/ 75 w 75"/>
                <a:gd name="T1" fmla="*/ 54 h 54"/>
                <a:gd name="T2" fmla="*/ 75 w 75"/>
                <a:gd name="T3" fmla="*/ 54 h 54"/>
                <a:gd name="T4" fmla="*/ 75 w 75"/>
                <a:gd name="T5" fmla="*/ 54 h 54"/>
                <a:gd name="T6" fmla="*/ 75 w 75"/>
                <a:gd name="T7" fmla="*/ 54 h 54"/>
                <a:gd name="T8" fmla="*/ 75 w 75"/>
                <a:gd name="T9" fmla="*/ 54 h 54"/>
                <a:gd name="T10" fmla="*/ 75 w 75"/>
                <a:gd name="T11" fmla="*/ 54 h 54"/>
                <a:gd name="T12" fmla="*/ 75 w 75"/>
                <a:gd name="T13" fmla="*/ 54 h 54"/>
                <a:gd name="T14" fmla="*/ 75 w 75"/>
                <a:gd name="T15" fmla="*/ 54 h 54"/>
                <a:gd name="T16" fmla="*/ 75 w 75"/>
                <a:gd name="T17" fmla="*/ 54 h 54"/>
                <a:gd name="T18" fmla="*/ 28 w 75"/>
                <a:gd name="T19" fmla="*/ 0 h 54"/>
                <a:gd name="T20" fmla="*/ 28 w 75"/>
                <a:gd name="T21" fmla="*/ 0 h 54"/>
                <a:gd name="T22" fmla="*/ 28 w 75"/>
                <a:gd name="T23" fmla="*/ 0 h 54"/>
                <a:gd name="T24" fmla="*/ 27 w 75"/>
                <a:gd name="T25" fmla="*/ 0 h 54"/>
                <a:gd name="T26" fmla="*/ 27 w 75"/>
                <a:gd name="T27" fmla="*/ 0 h 54"/>
                <a:gd name="T28" fmla="*/ 27 w 75"/>
                <a:gd name="T29" fmla="*/ 0 h 54"/>
                <a:gd name="T30" fmla="*/ 27 w 75"/>
                <a:gd name="T31" fmla="*/ 0 h 54"/>
                <a:gd name="T32" fmla="*/ 27 w 75"/>
                <a:gd name="T33" fmla="*/ 0 h 54"/>
                <a:gd name="T34" fmla="*/ 27 w 75"/>
                <a:gd name="T35" fmla="*/ 0 h 54"/>
                <a:gd name="T36" fmla="*/ 0 w 75"/>
                <a:gd name="T37" fmla="*/ 0 h 54"/>
                <a:gd name="T38" fmla="*/ 0 w 75"/>
                <a:gd name="T39" fmla="*/ 0 h 54"/>
                <a:gd name="T40" fmla="*/ 0 w 75"/>
                <a:gd name="T41" fmla="*/ 0 h 54"/>
                <a:gd name="T42" fmla="*/ 27 w 75"/>
                <a:gd name="T43" fmla="*/ 0 h 54"/>
                <a:gd name="T44" fmla="*/ 27 w 75"/>
                <a:gd name="T45" fmla="*/ 0 h 54"/>
                <a:gd name="T46" fmla="*/ 27 w 75"/>
                <a:gd name="T47" fmla="*/ 0 h 54"/>
                <a:gd name="T48" fmla="*/ 0 w 75"/>
                <a:gd name="T49" fmla="*/ 0 h 54"/>
                <a:gd name="T50" fmla="*/ 0 w 75"/>
                <a:gd name="T51" fmla="*/ 0 h 54"/>
                <a:gd name="T52" fmla="*/ 0 w 75"/>
                <a:gd name="T5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5" h="54">
                  <a:moveTo>
                    <a:pt x="75" y="54"/>
                  </a:move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moveTo>
                    <a:pt x="75" y="54"/>
                  </a:move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moveTo>
                    <a:pt x="75" y="54"/>
                  </a:move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moveTo>
                    <a:pt x="28" y="0"/>
                  </a:moveTo>
                  <a:cubicBezTo>
                    <a:pt x="28" y="0"/>
                    <a:pt x="28" y="0"/>
                    <a:pt x="28" y="0"/>
                  </a:cubicBezTo>
                  <a:cubicBezTo>
                    <a:pt x="28" y="0"/>
                    <a:pt x="28" y="0"/>
                    <a:pt x="28" y="0"/>
                  </a:cubicBezTo>
                  <a:moveTo>
                    <a:pt x="27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27" y="0"/>
                    <a:pt x="27" y="0"/>
                    <a:pt x="27" y="0"/>
                  </a:cubicBezTo>
                  <a:moveTo>
                    <a:pt x="27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27" y="0"/>
                    <a:pt x="27" y="0"/>
                    <a:pt x="27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9" name="í$ḻiďé">
              <a:extLst>
                <a:ext uri="{FF2B5EF4-FFF2-40B4-BE49-F238E27FC236}">
                  <a16:creationId xmlns:a16="http://schemas.microsoft.com/office/drawing/2014/main" id="{58F91627-E841-46C2-843F-F63DFC07D492}"/>
                </a:ext>
              </a:extLst>
            </p:cNvPr>
            <p:cNvSpPr/>
            <p:nvPr/>
          </p:nvSpPr>
          <p:spPr bwMode="auto">
            <a:xfrm>
              <a:off x="7164520" y="3807111"/>
              <a:ext cx="290472" cy="325054"/>
            </a:xfrm>
            <a:custGeom>
              <a:avLst/>
              <a:gdLst>
                <a:gd name="T0" fmla="*/ 0 w 20"/>
                <a:gd name="T1" fmla="*/ 0 h 23"/>
                <a:gd name="T2" fmla="*/ 20 w 20"/>
                <a:gd name="T3" fmla="*/ 23 h 23"/>
                <a:gd name="T4" fmla="*/ 0 w 2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3">
                  <a:moveTo>
                    <a:pt x="0" y="0"/>
                  </a:moveTo>
                  <a:cubicBezTo>
                    <a:pt x="8" y="6"/>
                    <a:pt x="15" y="14"/>
                    <a:pt x="20" y="23"/>
                  </a:cubicBezTo>
                  <a:cubicBezTo>
                    <a:pt x="16" y="13"/>
                    <a:pt x="9" y="5"/>
                    <a:pt x="0" y="0"/>
                  </a:cubicBezTo>
                </a:path>
              </a:pathLst>
            </a:cu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0" name="íSļiḑe">
              <a:extLst>
                <a:ext uri="{FF2B5EF4-FFF2-40B4-BE49-F238E27FC236}">
                  <a16:creationId xmlns:a16="http://schemas.microsoft.com/office/drawing/2014/main" id="{22C44E0A-083E-4BE9-9596-E5C4AB71C205}"/>
                </a:ext>
              </a:extLst>
            </p:cNvPr>
            <p:cNvSpPr/>
            <p:nvPr/>
          </p:nvSpPr>
          <p:spPr bwMode="auto">
            <a:xfrm>
              <a:off x="6120203" y="3703369"/>
              <a:ext cx="1466191" cy="2137044"/>
            </a:xfrm>
            <a:custGeom>
              <a:avLst/>
              <a:gdLst>
                <a:gd name="T0" fmla="*/ 9 w 102"/>
                <a:gd name="T1" fmla="*/ 143 h 149"/>
                <a:gd name="T2" fmla="*/ 4 w 102"/>
                <a:gd name="T3" fmla="*/ 138 h 149"/>
                <a:gd name="T4" fmla="*/ 9 w 102"/>
                <a:gd name="T5" fmla="*/ 133 h 149"/>
                <a:gd name="T6" fmla="*/ 14 w 102"/>
                <a:gd name="T7" fmla="*/ 138 h 149"/>
                <a:gd name="T8" fmla="*/ 9 w 102"/>
                <a:gd name="T9" fmla="*/ 143 h 149"/>
                <a:gd name="T10" fmla="*/ 9 w 102"/>
                <a:gd name="T11" fmla="*/ 125 h 149"/>
                <a:gd name="T12" fmla="*/ 4 w 102"/>
                <a:gd name="T13" fmla="*/ 120 h 149"/>
                <a:gd name="T14" fmla="*/ 9 w 102"/>
                <a:gd name="T15" fmla="*/ 115 h 149"/>
                <a:gd name="T16" fmla="*/ 14 w 102"/>
                <a:gd name="T17" fmla="*/ 120 h 149"/>
                <a:gd name="T18" fmla="*/ 9 w 102"/>
                <a:gd name="T19" fmla="*/ 125 h 149"/>
                <a:gd name="T20" fmla="*/ 9 w 102"/>
                <a:gd name="T21" fmla="*/ 107 h 149"/>
                <a:gd name="T22" fmla="*/ 4 w 102"/>
                <a:gd name="T23" fmla="*/ 102 h 149"/>
                <a:gd name="T24" fmla="*/ 9 w 102"/>
                <a:gd name="T25" fmla="*/ 97 h 149"/>
                <a:gd name="T26" fmla="*/ 14 w 102"/>
                <a:gd name="T27" fmla="*/ 102 h 149"/>
                <a:gd name="T28" fmla="*/ 9 w 102"/>
                <a:gd name="T29" fmla="*/ 107 h 149"/>
                <a:gd name="T30" fmla="*/ 21 w 102"/>
                <a:gd name="T31" fmla="*/ 85 h 149"/>
                <a:gd name="T32" fmla="*/ 21 w 102"/>
                <a:gd name="T33" fmla="*/ 79 h 149"/>
                <a:gd name="T34" fmla="*/ 50 w 102"/>
                <a:gd name="T35" fmla="*/ 79 h 149"/>
                <a:gd name="T36" fmla="*/ 50 w 102"/>
                <a:gd name="T37" fmla="*/ 85 h 149"/>
                <a:gd name="T38" fmla="*/ 21 w 102"/>
                <a:gd name="T39" fmla="*/ 85 h 149"/>
                <a:gd name="T40" fmla="*/ 51 w 102"/>
                <a:gd name="T41" fmla="*/ 0 h 149"/>
                <a:gd name="T42" fmla="*/ 24 w 102"/>
                <a:gd name="T43" fmla="*/ 0 h 149"/>
                <a:gd name="T44" fmla="*/ 40 w 102"/>
                <a:gd name="T45" fmla="*/ 28 h 149"/>
                <a:gd name="T46" fmla="*/ 29 w 102"/>
                <a:gd name="T47" fmla="*/ 42 h 149"/>
                <a:gd name="T48" fmla="*/ 38 w 102"/>
                <a:gd name="T49" fmla="*/ 47 h 149"/>
                <a:gd name="T50" fmla="*/ 0 w 102"/>
                <a:gd name="T51" fmla="*/ 80 h 149"/>
                <a:gd name="T52" fmla="*/ 0 w 102"/>
                <a:gd name="T53" fmla="*/ 149 h 149"/>
                <a:gd name="T54" fmla="*/ 49 w 102"/>
                <a:gd name="T55" fmla="*/ 149 h 149"/>
                <a:gd name="T56" fmla="*/ 52 w 102"/>
                <a:gd name="T57" fmla="*/ 90 h 149"/>
                <a:gd name="T58" fmla="*/ 55 w 102"/>
                <a:gd name="T59" fmla="*/ 149 h 149"/>
                <a:gd name="T60" fmla="*/ 102 w 102"/>
                <a:gd name="T61" fmla="*/ 149 h 149"/>
                <a:gd name="T62" fmla="*/ 99 w 102"/>
                <a:gd name="T63" fmla="*/ 54 h 149"/>
                <a:gd name="T64" fmla="*/ 99 w 102"/>
                <a:gd name="T65" fmla="*/ 54 h 149"/>
                <a:gd name="T66" fmla="*/ 99 w 102"/>
                <a:gd name="T67" fmla="*/ 54 h 149"/>
                <a:gd name="T68" fmla="*/ 99 w 102"/>
                <a:gd name="T69" fmla="*/ 54 h 149"/>
                <a:gd name="T70" fmla="*/ 99 w 102"/>
                <a:gd name="T71" fmla="*/ 54 h 149"/>
                <a:gd name="T72" fmla="*/ 99 w 102"/>
                <a:gd name="T73" fmla="*/ 54 h 149"/>
                <a:gd name="T74" fmla="*/ 99 w 102"/>
                <a:gd name="T75" fmla="*/ 54 h 149"/>
                <a:gd name="T76" fmla="*/ 99 w 102"/>
                <a:gd name="T77" fmla="*/ 54 h 149"/>
                <a:gd name="T78" fmla="*/ 93 w 102"/>
                <a:gd name="T79" fmla="*/ 30 h 149"/>
                <a:gd name="T80" fmla="*/ 93 w 102"/>
                <a:gd name="T81" fmla="*/ 30 h 149"/>
                <a:gd name="T82" fmla="*/ 73 w 102"/>
                <a:gd name="T83" fmla="*/ 7 h 149"/>
                <a:gd name="T84" fmla="*/ 72 w 102"/>
                <a:gd name="T85" fmla="*/ 7 h 149"/>
                <a:gd name="T86" fmla="*/ 52 w 102"/>
                <a:gd name="T87" fmla="*/ 0 h 149"/>
                <a:gd name="T88" fmla="*/ 52 w 102"/>
                <a:gd name="T89" fmla="*/ 0 h 149"/>
                <a:gd name="T90" fmla="*/ 51 w 102"/>
                <a:gd name="T91" fmla="*/ 0 h 149"/>
                <a:gd name="T92" fmla="*/ 51 w 102"/>
                <a:gd name="T93" fmla="*/ 0 h 149"/>
                <a:gd name="T94" fmla="*/ 51 w 102"/>
                <a:gd name="T95" fmla="*/ 0 h 149"/>
                <a:gd name="T96" fmla="*/ 51 w 102"/>
                <a:gd name="T97" fmla="*/ 0 h 149"/>
                <a:gd name="T98" fmla="*/ 51 w 102"/>
                <a:gd name="T99" fmla="*/ 0 h 149"/>
                <a:gd name="T100" fmla="*/ 51 w 102"/>
                <a:gd name="T10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2" h="149">
                  <a:moveTo>
                    <a:pt x="9" y="143"/>
                  </a:moveTo>
                  <a:cubicBezTo>
                    <a:pt x="6" y="143"/>
                    <a:pt x="4" y="141"/>
                    <a:pt x="4" y="138"/>
                  </a:cubicBezTo>
                  <a:cubicBezTo>
                    <a:pt x="4" y="135"/>
                    <a:pt x="6" y="133"/>
                    <a:pt x="9" y="133"/>
                  </a:cubicBezTo>
                  <a:cubicBezTo>
                    <a:pt x="12" y="133"/>
                    <a:pt x="14" y="135"/>
                    <a:pt x="14" y="138"/>
                  </a:cubicBezTo>
                  <a:cubicBezTo>
                    <a:pt x="14" y="141"/>
                    <a:pt x="12" y="143"/>
                    <a:pt x="9" y="143"/>
                  </a:cubicBezTo>
                  <a:moveTo>
                    <a:pt x="9" y="125"/>
                  </a:moveTo>
                  <a:cubicBezTo>
                    <a:pt x="6" y="125"/>
                    <a:pt x="4" y="123"/>
                    <a:pt x="4" y="120"/>
                  </a:cubicBezTo>
                  <a:cubicBezTo>
                    <a:pt x="4" y="117"/>
                    <a:pt x="6" y="115"/>
                    <a:pt x="9" y="115"/>
                  </a:cubicBezTo>
                  <a:cubicBezTo>
                    <a:pt x="12" y="115"/>
                    <a:pt x="14" y="117"/>
                    <a:pt x="14" y="120"/>
                  </a:cubicBezTo>
                  <a:cubicBezTo>
                    <a:pt x="14" y="123"/>
                    <a:pt x="12" y="125"/>
                    <a:pt x="9" y="125"/>
                  </a:cubicBezTo>
                  <a:moveTo>
                    <a:pt x="9" y="107"/>
                  </a:moveTo>
                  <a:cubicBezTo>
                    <a:pt x="6" y="107"/>
                    <a:pt x="4" y="104"/>
                    <a:pt x="4" y="102"/>
                  </a:cubicBezTo>
                  <a:cubicBezTo>
                    <a:pt x="4" y="99"/>
                    <a:pt x="6" y="97"/>
                    <a:pt x="9" y="97"/>
                  </a:cubicBezTo>
                  <a:cubicBezTo>
                    <a:pt x="12" y="97"/>
                    <a:pt x="14" y="99"/>
                    <a:pt x="14" y="102"/>
                  </a:cubicBezTo>
                  <a:cubicBezTo>
                    <a:pt x="14" y="104"/>
                    <a:pt x="12" y="107"/>
                    <a:pt x="9" y="107"/>
                  </a:cubicBezTo>
                  <a:moveTo>
                    <a:pt x="21" y="85"/>
                  </a:moveTo>
                  <a:cubicBezTo>
                    <a:pt x="21" y="79"/>
                    <a:pt x="21" y="79"/>
                    <a:pt x="21" y="79"/>
                  </a:cubicBezTo>
                  <a:cubicBezTo>
                    <a:pt x="50" y="79"/>
                    <a:pt x="50" y="79"/>
                    <a:pt x="50" y="79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21" y="85"/>
                    <a:pt x="21" y="85"/>
                    <a:pt x="21" y="85"/>
                  </a:cubicBezTo>
                  <a:moveTo>
                    <a:pt x="51" y="0"/>
                  </a:moveTo>
                  <a:cubicBezTo>
                    <a:pt x="24" y="0"/>
                    <a:pt x="24" y="0"/>
                    <a:pt x="24" y="0"/>
                  </a:cubicBezTo>
                  <a:cubicBezTo>
                    <a:pt x="40" y="28"/>
                    <a:pt x="40" y="28"/>
                    <a:pt x="40" y="28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8" y="47"/>
                    <a:pt x="38" y="47"/>
                    <a:pt x="38" y="47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49" y="149"/>
                    <a:pt x="49" y="149"/>
                    <a:pt x="49" y="149"/>
                  </a:cubicBezTo>
                  <a:cubicBezTo>
                    <a:pt x="52" y="90"/>
                    <a:pt x="52" y="90"/>
                    <a:pt x="52" y="90"/>
                  </a:cubicBezTo>
                  <a:cubicBezTo>
                    <a:pt x="55" y="149"/>
                    <a:pt x="55" y="149"/>
                    <a:pt x="55" y="149"/>
                  </a:cubicBezTo>
                  <a:cubicBezTo>
                    <a:pt x="102" y="149"/>
                    <a:pt x="102" y="149"/>
                    <a:pt x="102" y="149"/>
                  </a:cubicBezTo>
                  <a:cubicBezTo>
                    <a:pt x="99" y="54"/>
                    <a:pt x="99" y="54"/>
                    <a:pt x="99" y="54"/>
                  </a:cubicBezTo>
                  <a:cubicBezTo>
                    <a:pt x="99" y="54"/>
                    <a:pt x="99" y="54"/>
                    <a:pt x="99" y="54"/>
                  </a:cubicBezTo>
                  <a:cubicBezTo>
                    <a:pt x="99" y="54"/>
                    <a:pt x="99" y="54"/>
                    <a:pt x="99" y="54"/>
                  </a:cubicBezTo>
                  <a:cubicBezTo>
                    <a:pt x="99" y="54"/>
                    <a:pt x="99" y="54"/>
                    <a:pt x="99" y="54"/>
                  </a:cubicBezTo>
                  <a:cubicBezTo>
                    <a:pt x="99" y="54"/>
                    <a:pt x="99" y="54"/>
                    <a:pt x="99" y="54"/>
                  </a:cubicBezTo>
                  <a:cubicBezTo>
                    <a:pt x="99" y="54"/>
                    <a:pt x="99" y="54"/>
                    <a:pt x="99" y="54"/>
                  </a:cubicBezTo>
                  <a:cubicBezTo>
                    <a:pt x="99" y="54"/>
                    <a:pt x="99" y="54"/>
                    <a:pt x="99" y="54"/>
                  </a:cubicBezTo>
                  <a:cubicBezTo>
                    <a:pt x="99" y="54"/>
                    <a:pt x="99" y="54"/>
                    <a:pt x="99" y="54"/>
                  </a:cubicBezTo>
                  <a:cubicBezTo>
                    <a:pt x="99" y="46"/>
                    <a:pt x="97" y="38"/>
                    <a:pt x="93" y="30"/>
                  </a:cubicBezTo>
                  <a:cubicBezTo>
                    <a:pt x="93" y="30"/>
                    <a:pt x="93" y="30"/>
                    <a:pt x="93" y="30"/>
                  </a:cubicBezTo>
                  <a:cubicBezTo>
                    <a:pt x="88" y="21"/>
                    <a:pt x="81" y="13"/>
                    <a:pt x="73" y="7"/>
                  </a:cubicBezTo>
                  <a:cubicBezTo>
                    <a:pt x="73" y="7"/>
                    <a:pt x="73" y="7"/>
                    <a:pt x="72" y="7"/>
                  </a:cubicBezTo>
                  <a:cubicBezTo>
                    <a:pt x="66" y="3"/>
                    <a:pt x="59" y="0"/>
                    <a:pt x="52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52" y="0"/>
                    <a:pt x="51" y="0"/>
                    <a:pt x="51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1" y="0"/>
                    <a:pt x="51" y="0"/>
                    <a:pt x="51" y="0"/>
                  </a:cubicBezTo>
                </a:path>
              </a:pathLst>
            </a:custGeom>
            <a:solidFill>
              <a:srgbClr val="21AB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1" name="iŝļïḓe">
              <a:extLst>
                <a:ext uri="{FF2B5EF4-FFF2-40B4-BE49-F238E27FC236}">
                  <a16:creationId xmlns:a16="http://schemas.microsoft.com/office/drawing/2014/main" id="{6DF27776-046A-4A6F-81B5-53809FFF719F}"/>
                </a:ext>
              </a:extLst>
            </p:cNvPr>
            <p:cNvSpPr/>
            <p:nvPr/>
          </p:nvSpPr>
          <p:spPr bwMode="auto">
            <a:xfrm>
              <a:off x="6175531" y="5093486"/>
              <a:ext cx="145238" cy="145238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2" name="iṣlïďè">
              <a:extLst>
                <a:ext uri="{FF2B5EF4-FFF2-40B4-BE49-F238E27FC236}">
                  <a16:creationId xmlns:a16="http://schemas.microsoft.com/office/drawing/2014/main" id="{2E0CB76A-D26C-47C3-82C0-24B11423A69F}"/>
                </a:ext>
              </a:extLst>
            </p:cNvPr>
            <p:cNvSpPr/>
            <p:nvPr/>
          </p:nvSpPr>
          <p:spPr bwMode="auto">
            <a:xfrm>
              <a:off x="6175531" y="5356293"/>
              <a:ext cx="145238" cy="13832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3" name="isḷíďê">
              <a:extLst>
                <a:ext uri="{FF2B5EF4-FFF2-40B4-BE49-F238E27FC236}">
                  <a16:creationId xmlns:a16="http://schemas.microsoft.com/office/drawing/2014/main" id="{6292B795-7CDD-488C-BAAF-ABA8A67EC3B1}"/>
                </a:ext>
              </a:extLst>
            </p:cNvPr>
            <p:cNvSpPr/>
            <p:nvPr/>
          </p:nvSpPr>
          <p:spPr bwMode="auto">
            <a:xfrm>
              <a:off x="6175531" y="5612183"/>
              <a:ext cx="145238" cy="145238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4" name="íṧľiḍé">
              <a:extLst>
                <a:ext uri="{FF2B5EF4-FFF2-40B4-BE49-F238E27FC236}">
                  <a16:creationId xmlns:a16="http://schemas.microsoft.com/office/drawing/2014/main" id="{39C194ED-B75F-467F-B885-59EA3EF4F456}"/>
                </a:ext>
              </a:extLst>
            </p:cNvPr>
            <p:cNvSpPr/>
            <p:nvPr/>
          </p:nvSpPr>
          <p:spPr bwMode="auto">
            <a:xfrm>
              <a:off x="6085625" y="4851424"/>
              <a:ext cx="34582" cy="988989"/>
            </a:xfrm>
            <a:custGeom>
              <a:avLst/>
              <a:gdLst>
                <a:gd name="T0" fmla="*/ 5 w 5"/>
                <a:gd name="T1" fmla="*/ 0 h 143"/>
                <a:gd name="T2" fmla="*/ 0 w 5"/>
                <a:gd name="T3" fmla="*/ 2 h 143"/>
                <a:gd name="T4" fmla="*/ 0 w 5"/>
                <a:gd name="T5" fmla="*/ 4 h 143"/>
                <a:gd name="T6" fmla="*/ 0 w 5"/>
                <a:gd name="T7" fmla="*/ 4 h 143"/>
                <a:gd name="T8" fmla="*/ 0 w 5"/>
                <a:gd name="T9" fmla="*/ 4 h 143"/>
                <a:gd name="T10" fmla="*/ 0 w 5"/>
                <a:gd name="T11" fmla="*/ 143 h 143"/>
                <a:gd name="T12" fmla="*/ 5 w 5"/>
                <a:gd name="T13" fmla="*/ 143 h 143"/>
                <a:gd name="T14" fmla="*/ 5 w 5"/>
                <a:gd name="T15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143">
                  <a:moveTo>
                    <a:pt x="5" y="0"/>
                  </a:move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143"/>
                  </a:lnTo>
                  <a:lnTo>
                    <a:pt x="5" y="143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5" name="iṧḻîḓe">
              <a:extLst>
                <a:ext uri="{FF2B5EF4-FFF2-40B4-BE49-F238E27FC236}">
                  <a16:creationId xmlns:a16="http://schemas.microsoft.com/office/drawing/2014/main" id="{71F615D0-62CA-483B-91D1-DE26D6BA2903}"/>
                </a:ext>
              </a:extLst>
            </p:cNvPr>
            <p:cNvSpPr/>
            <p:nvPr/>
          </p:nvSpPr>
          <p:spPr bwMode="auto">
            <a:xfrm>
              <a:off x="6085625" y="4851424"/>
              <a:ext cx="34582" cy="988989"/>
            </a:xfrm>
            <a:custGeom>
              <a:avLst/>
              <a:gdLst>
                <a:gd name="T0" fmla="*/ 5 w 5"/>
                <a:gd name="T1" fmla="*/ 0 h 143"/>
                <a:gd name="T2" fmla="*/ 0 w 5"/>
                <a:gd name="T3" fmla="*/ 2 h 143"/>
                <a:gd name="T4" fmla="*/ 0 w 5"/>
                <a:gd name="T5" fmla="*/ 4 h 143"/>
                <a:gd name="T6" fmla="*/ 0 w 5"/>
                <a:gd name="T7" fmla="*/ 4 h 143"/>
                <a:gd name="T8" fmla="*/ 0 w 5"/>
                <a:gd name="T9" fmla="*/ 4 h 143"/>
                <a:gd name="T10" fmla="*/ 0 w 5"/>
                <a:gd name="T11" fmla="*/ 143 h 143"/>
                <a:gd name="T12" fmla="*/ 5 w 5"/>
                <a:gd name="T13" fmla="*/ 143 h 143"/>
                <a:gd name="T14" fmla="*/ 5 w 5"/>
                <a:gd name="T15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143">
                  <a:moveTo>
                    <a:pt x="5" y="0"/>
                  </a:move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143"/>
                  </a:lnTo>
                  <a:lnTo>
                    <a:pt x="5" y="143"/>
                  </a:lnTo>
                  <a:lnTo>
                    <a:pt x="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6" name="íṥļíḑê">
              <a:extLst>
                <a:ext uri="{FF2B5EF4-FFF2-40B4-BE49-F238E27FC236}">
                  <a16:creationId xmlns:a16="http://schemas.microsoft.com/office/drawing/2014/main" id="{88EFB6F3-29ED-4156-896F-375805A7AC48}"/>
                </a:ext>
              </a:extLst>
            </p:cNvPr>
            <p:cNvSpPr/>
            <p:nvPr/>
          </p:nvSpPr>
          <p:spPr bwMode="auto">
            <a:xfrm>
              <a:off x="6825634" y="4996662"/>
              <a:ext cx="82992" cy="843751"/>
            </a:xfrm>
            <a:custGeom>
              <a:avLst/>
              <a:gdLst>
                <a:gd name="T0" fmla="*/ 6 w 12"/>
                <a:gd name="T1" fmla="*/ 0 h 122"/>
                <a:gd name="T2" fmla="*/ 0 w 12"/>
                <a:gd name="T3" fmla="*/ 122 h 122"/>
                <a:gd name="T4" fmla="*/ 12 w 12"/>
                <a:gd name="T5" fmla="*/ 122 h 122"/>
                <a:gd name="T6" fmla="*/ 6 w 12"/>
                <a:gd name="T7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22">
                  <a:moveTo>
                    <a:pt x="6" y="0"/>
                  </a:moveTo>
                  <a:lnTo>
                    <a:pt x="0" y="122"/>
                  </a:lnTo>
                  <a:lnTo>
                    <a:pt x="12" y="122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92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7" name="îSľíḑe">
              <a:extLst>
                <a:ext uri="{FF2B5EF4-FFF2-40B4-BE49-F238E27FC236}">
                  <a16:creationId xmlns:a16="http://schemas.microsoft.com/office/drawing/2014/main" id="{171693CE-DCBC-4447-AAA5-9781A3C26AD7}"/>
                </a:ext>
              </a:extLst>
            </p:cNvPr>
            <p:cNvSpPr/>
            <p:nvPr/>
          </p:nvSpPr>
          <p:spPr bwMode="auto">
            <a:xfrm>
              <a:off x="6825634" y="4996662"/>
              <a:ext cx="82992" cy="843751"/>
            </a:xfrm>
            <a:custGeom>
              <a:avLst/>
              <a:gdLst>
                <a:gd name="T0" fmla="*/ 6 w 12"/>
                <a:gd name="T1" fmla="*/ 0 h 122"/>
                <a:gd name="T2" fmla="*/ 0 w 12"/>
                <a:gd name="T3" fmla="*/ 122 h 122"/>
                <a:gd name="T4" fmla="*/ 12 w 12"/>
                <a:gd name="T5" fmla="*/ 122 h 122"/>
                <a:gd name="T6" fmla="*/ 6 w 12"/>
                <a:gd name="T7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22">
                  <a:moveTo>
                    <a:pt x="6" y="0"/>
                  </a:moveTo>
                  <a:lnTo>
                    <a:pt x="0" y="122"/>
                  </a:lnTo>
                  <a:lnTo>
                    <a:pt x="12" y="122"/>
                  </a:lnTo>
                  <a:lnTo>
                    <a:pt x="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8" name="íŝlíḓé">
              <a:extLst>
                <a:ext uri="{FF2B5EF4-FFF2-40B4-BE49-F238E27FC236}">
                  <a16:creationId xmlns:a16="http://schemas.microsoft.com/office/drawing/2014/main" id="{2DB5079F-A96E-4E63-AB63-D3456030ED14}"/>
                </a:ext>
              </a:extLst>
            </p:cNvPr>
            <p:cNvSpPr/>
            <p:nvPr/>
          </p:nvSpPr>
          <p:spPr bwMode="auto">
            <a:xfrm>
              <a:off x="6085625" y="4865256"/>
              <a:ext cx="6918" cy="13832"/>
            </a:xfrm>
            <a:prstGeom prst="rect">
              <a:avLst/>
            </a:pr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9" name="ïs1ïḑê">
              <a:extLst>
                <a:ext uri="{FF2B5EF4-FFF2-40B4-BE49-F238E27FC236}">
                  <a16:creationId xmlns:a16="http://schemas.microsoft.com/office/drawing/2014/main" id="{81FCD527-0C51-4BFB-8379-262DD16C0FF5}"/>
                </a:ext>
              </a:extLst>
            </p:cNvPr>
            <p:cNvSpPr/>
            <p:nvPr/>
          </p:nvSpPr>
          <p:spPr bwMode="auto">
            <a:xfrm>
              <a:off x="6085625" y="4865256"/>
              <a:ext cx="0" cy="13832"/>
            </a:xfrm>
            <a:custGeom>
              <a:avLst/>
              <a:gdLst>
                <a:gd name="T0" fmla="*/ 0 h 2"/>
                <a:gd name="T1" fmla="*/ 2 h 2"/>
                <a:gd name="T2" fmla="*/ 2 h 2"/>
                <a:gd name="T3" fmla="*/ 0 h 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0" name="ïsliďê">
              <a:extLst>
                <a:ext uri="{FF2B5EF4-FFF2-40B4-BE49-F238E27FC236}">
                  <a16:creationId xmlns:a16="http://schemas.microsoft.com/office/drawing/2014/main" id="{0715E789-631F-4730-B0F4-A4340DD7093C}"/>
                </a:ext>
              </a:extLst>
            </p:cNvPr>
            <p:cNvSpPr/>
            <p:nvPr/>
          </p:nvSpPr>
          <p:spPr bwMode="auto">
            <a:xfrm>
              <a:off x="6085625" y="3703369"/>
              <a:ext cx="608608" cy="1175719"/>
            </a:xfrm>
            <a:custGeom>
              <a:avLst/>
              <a:gdLst>
                <a:gd name="T0" fmla="*/ 20 w 42"/>
                <a:gd name="T1" fmla="*/ 0 h 82"/>
                <a:gd name="T2" fmla="*/ 20 w 42"/>
                <a:gd name="T3" fmla="*/ 3 h 82"/>
                <a:gd name="T4" fmla="*/ 0 w 42"/>
                <a:gd name="T5" fmla="*/ 69 h 82"/>
                <a:gd name="T6" fmla="*/ 0 w 42"/>
                <a:gd name="T7" fmla="*/ 69 h 82"/>
                <a:gd name="T8" fmla="*/ 0 w 42"/>
                <a:gd name="T9" fmla="*/ 82 h 82"/>
                <a:gd name="T10" fmla="*/ 0 w 42"/>
                <a:gd name="T11" fmla="*/ 82 h 82"/>
                <a:gd name="T12" fmla="*/ 0 w 42"/>
                <a:gd name="T13" fmla="*/ 81 h 82"/>
                <a:gd name="T14" fmla="*/ 2 w 42"/>
                <a:gd name="T15" fmla="*/ 80 h 82"/>
                <a:gd name="T16" fmla="*/ 40 w 42"/>
                <a:gd name="T17" fmla="*/ 47 h 82"/>
                <a:gd name="T18" fmla="*/ 31 w 42"/>
                <a:gd name="T19" fmla="*/ 42 h 82"/>
                <a:gd name="T20" fmla="*/ 42 w 42"/>
                <a:gd name="T21" fmla="*/ 28 h 82"/>
                <a:gd name="T22" fmla="*/ 26 w 42"/>
                <a:gd name="T23" fmla="*/ 0 h 82"/>
                <a:gd name="T24" fmla="*/ 26 w 42"/>
                <a:gd name="T25" fmla="*/ 0 h 82"/>
                <a:gd name="T26" fmla="*/ 21 w 42"/>
                <a:gd name="T27" fmla="*/ 0 h 82"/>
                <a:gd name="T28" fmla="*/ 21 w 42"/>
                <a:gd name="T29" fmla="*/ 0 h 82"/>
                <a:gd name="T30" fmla="*/ 20 w 42"/>
                <a:gd name="T31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2" h="82">
                  <a:moveTo>
                    <a:pt x="20" y="0"/>
                  </a:moveTo>
                  <a:cubicBezTo>
                    <a:pt x="20" y="1"/>
                    <a:pt x="20" y="2"/>
                    <a:pt x="20" y="3"/>
                  </a:cubicBezTo>
                  <a:cubicBezTo>
                    <a:pt x="20" y="44"/>
                    <a:pt x="2" y="67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2" y="80"/>
                    <a:pt x="2" y="80"/>
                    <a:pt x="2" y="80"/>
                  </a:cubicBezTo>
                  <a:cubicBezTo>
                    <a:pt x="40" y="47"/>
                    <a:pt x="40" y="47"/>
                    <a:pt x="40" y="47"/>
                  </a:cubicBezTo>
                  <a:cubicBezTo>
                    <a:pt x="31" y="42"/>
                    <a:pt x="31" y="42"/>
                    <a:pt x="31" y="42"/>
                  </a:cubicBezTo>
                  <a:cubicBezTo>
                    <a:pt x="42" y="28"/>
                    <a:pt x="42" y="28"/>
                    <a:pt x="42" y="28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0"/>
                    <a:pt x="22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0" y="0"/>
                    <a:pt x="20" y="0"/>
                    <a:pt x="20" y="0"/>
                  </a:cubicBezTo>
                </a:path>
              </a:pathLst>
            </a:cu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1" name="íṡḷiḍè">
              <a:extLst>
                <a:ext uri="{FF2B5EF4-FFF2-40B4-BE49-F238E27FC236}">
                  <a16:creationId xmlns:a16="http://schemas.microsoft.com/office/drawing/2014/main" id="{63911145-C7B7-448E-9D21-05CF7A25F76E}"/>
                </a:ext>
              </a:extLst>
            </p:cNvPr>
            <p:cNvSpPr/>
            <p:nvPr/>
          </p:nvSpPr>
          <p:spPr bwMode="auto">
            <a:xfrm>
              <a:off x="6963954" y="1690817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5555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2" name="îšļïḓê">
              <a:extLst>
                <a:ext uri="{FF2B5EF4-FFF2-40B4-BE49-F238E27FC236}">
                  <a16:creationId xmlns:a16="http://schemas.microsoft.com/office/drawing/2014/main" id="{634F0DE9-23ED-48CC-800F-BC8433E1EE4D}"/>
                </a:ext>
              </a:extLst>
            </p:cNvPr>
            <p:cNvSpPr/>
            <p:nvPr/>
          </p:nvSpPr>
          <p:spPr bwMode="auto">
            <a:xfrm>
              <a:off x="6417593" y="4837592"/>
              <a:ext cx="421878" cy="82992"/>
            </a:xfrm>
            <a:prstGeom prst="rect">
              <a:avLst/>
            </a:pr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3" name="íslíďê">
              <a:extLst>
                <a:ext uri="{FF2B5EF4-FFF2-40B4-BE49-F238E27FC236}">
                  <a16:creationId xmlns:a16="http://schemas.microsoft.com/office/drawing/2014/main" id="{22F75294-346F-4625-9B70-CC5D0B5CB915}"/>
                </a:ext>
              </a:extLst>
            </p:cNvPr>
            <p:cNvSpPr/>
            <p:nvPr/>
          </p:nvSpPr>
          <p:spPr bwMode="auto">
            <a:xfrm>
              <a:off x="6417593" y="4837592"/>
              <a:ext cx="421878" cy="82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</p:grpSp>
      <p:cxnSp>
        <p:nvCxnSpPr>
          <p:cNvPr id="114" name="直接连接符 113">
            <a:extLst>
              <a:ext uri="{FF2B5EF4-FFF2-40B4-BE49-F238E27FC236}">
                <a16:creationId xmlns:a16="http://schemas.microsoft.com/office/drawing/2014/main" id="{1F3C2AEC-D638-48BA-B98F-6569AE71A9C0}"/>
              </a:ext>
            </a:extLst>
          </p:cNvPr>
          <p:cNvCxnSpPr>
            <a:cxnSpLocks/>
          </p:cNvCxnSpPr>
          <p:nvPr/>
        </p:nvCxnSpPr>
        <p:spPr>
          <a:xfrm>
            <a:off x="6095206" y="1028700"/>
            <a:ext cx="0" cy="5211763"/>
          </a:xfrm>
          <a:prstGeom prst="line">
            <a:avLst/>
          </a:prstGeom>
          <a:ln w="2540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文本框 114">
            <a:extLst>
              <a:ext uri="{FF2B5EF4-FFF2-40B4-BE49-F238E27FC236}">
                <a16:creationId xmlns:a16="http://schemas.microsoft.com/office/drawing/2014/main" id="{A5BD02BF-1121-438A-B495-1BD4691390AB}"/>
              </a:ext>
            </a:extLst>
          </p:cNvPr>
          <p:cNvSpPr txBox="1"/>
          <p:nvPr/>
        </p:nvSpPr>
        <p:spPr>
          <a:xfrm>
            <a:off x="6644890" y="1539452"/>
            <a:ext cx="3349971" cy="4636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6000"/>
              </a:lnSpc>
            </a:pPr>
            <a:r>
              <a:rPr lang="zh-CN" altLang="en-US" dirty="0"/>
              <a:t>我希望你学习好</a:t>
            </a:r>
            <a:endParaRPr lang="en-US" altLang="zh-CN" dirty="0"/>
          </a:p>
          <a:p>
            <a:pPr algn="ctr">
              <a:lnSpc>
                <a:spcPts val="6000"/>
              </a:lnSpc>
            </a:pPr>
            <a:r>
              <a:rPr lang="zh-CN" altLang="en-US" dirty="0"/>
              <a:t>犯错误会影响学习</a:t>
            </a:r>
            <a:endParaRPr lang="en-US" altLang="zh-CN" dirty="0"/>
          </a:p>
          <a:p>
            <a:pPr algn="ctr">
              <a:lnSpc>
                <a:spcPts val="6000"/>
              </a:lnSpc>
            </a:pPr>
            <a:r>
              <a:rPr lang="zh-CN" altLang="en-US" dirty="0"/>
              <a:t>但是你犯好几次了都没改</a:t>
            </a:r>
            <a:endParaRPr lang="en-US" altLang="zh-CN" dirty="0"/>
          </a:p>
          <a:p>
            <a:pPr algn="ctr">
              <a:lnSpc>
                <a:spcPts val="6000"/>
              </a:lnSpc>
            </a:pPr>
            <a:r>
              <a:rPr lang="zh-CN" altLang="en-US" dirty="0"/>
              <a:t>我对你很失望</a:t>
            </a:r>
            <a:endParaRPr lang="en-US" altLang="zh-CN" dirty="0"/>
          </a:p>
          <a:p>
            <a:pPr algn="ctr">
              <a:lnSpc>
                <a:spcPts val="6000"/>
              </a:lnSpc>
            </a:pPr>
            <a:r>
              <a:rPr lang="zh-CN" altLang="en-US" dirty="0"/>
              <a:t>你人不行，改不了了</a:t>
            </a:r>
            <a:endParaRPr lang="en-US" altLang="zh-CN" dirty="0"/>
          </a:p>
          <a:p>
            <a:pPr algn="ctr">
              <a:lnSpc>
                <a:spcPts val="6000"/>
              </a:lnSpc>
            </a:pPr>
            <a:r>
              <a:rPr lang="zh-CN" altLang="en-US" dirty="0"/>
              <a:t>你这样到社会上怎么行</a:t>
            </a:r>
            <a:endParaRPr lang="en-US" altLang="zh-CN" dirty="0"/>
          </a:p>
        </p:txBody>
      </p:sp>
      <p:sp>
        <p:nvSpPr>
          <p:cNvPr id="116" name="文本框 115">
            <a:extLst>
              <a:ext uri="{FF2B5EF4-FFF2-40B4-BE49-F238E27FC236}">
                <a16:creationId xmlns:a16="http://schemas.microsoft.com/office/drawing/2014/main" id="{407F719F-3811-4483-9F80-C29C74F21E74}"/>
              </a:ext>
            </a:extLst>
          </p:cNvPr>
          <p:cNvSpPr txBox="1"/>
          <p:nvPr/>
        </p:nvSpPr>
        <p:spPr>
          <a:xfrm>
            <a:off x="1639728" y="1497960"/>
            <a:ext cx="3880378" cy="4571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6000"/>
              </a:lnSpc>
            </a:pPr>
            <a:r>
              <a:rPr lang="zh-CN" altLang="en-US" dirty="0"/>
              <a:t>我想学习好</a:t>
            </a:r>
            <a:endParaRPr lang="en-US" altLang="zh-CN" dirty="0"/>
          </a:p>
          <a:p>
            <a:pPr algn="ctr">
              <a:lnSpc>
                <a:spcPts val="6000"/>
              </a:lnSpc>
            </a:pPr>
            <a:r>
              <a:rPr lang="zh-CN" altLang="en-US" dirty="0"/>
              <a:t>我也不想犯错误</a:t>
            </a:r>
            <a:endParaRPr lang="en-US" altLang="zh-CN" dirty="0"/>
          </a:p>
          <a:p>
            <a:pPr algn="ctr">
              <a:lnSpc>
                <a:spcPts val="6000"/>
              </a:lnSpc>
            </a:pPr>
            <a:r>
              <a:rPr lang="zh-CN" altLang="en-US" dirty="0"/>
              <a:t>诱惑很大</a:t>
            </a:r>
            <a:r>
              <a:rPr lang="en-US" altLang="zh-CN" dirty="0"/>
              <a:t>/</a:t>
            </a:r>
            <a:r>
              <a:rPr lang="zh-CN" altLang="en-US" dirty="0"/>
              <a:t>事情很难，唉</a:t>
            </a:r>
            <a:endParaRPr lang="en-US" altLang="zh-CN" dirty="0"/>
          </a:p>
          <a:p>
            <a:pPr algn="ctr">
              <a:lnSpc>
                <a:spcPts val="6000"/>
              </a:lnSpc>
            </a:pPr>
            <a:r>
              <a:rPr lang="zh-CN" altLang="en-US" dirty="0"/>
              <a:t>完了，他要不管我了（古代！）</a:t>
            </a:r>
            <a:endParaRPr lang="en-US" altLang="zh-CN" dirty="0"/>
          </a:p>
          <a:p>
            <a:pPr algn="ctr">
              <a:lnSpc>
                <a:spcPts val="6000"/>
              </a:lnSpc>
            </a:pPr>
            <a:r>
              <a:rPr lang="zh-CN" altLang="en-US" dirty="0"/>
              <a:t>太气愤了，怎么能这么说？</a:t>
            </a:r>
            <a:endParaRPr lang="en-US" altLang="zh-CN" dirty="0"/>
          </a:p>
          <a:p>
            <a:pPr algn="ctr">
              <a:lnSpc>
                <a:spcPts val="6000"/>
              </a:lnSpc>
            </a:pPr>
            <a:r>
              <a:rPr lang="zh-CN" altLang="en-US" dirty="0"/>
              <a:t>在他眼里我就是</a:t>
            </a:r>
            <a:r>
              <a:rPr lang="en-US" altLang="zh-CN" dirty="0"/>
              <a:t>#$@#</a:t>
            </a:r>
            <a:r>
              <a:rPr lang="zh-CN" altLang="en-US" dirty="0"/>
              <a:t>那样的废柴</a:t>
            </a:r>
            <a:endParaRPr lang="en-US" altLang="zh-CN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12277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1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îś1ïďé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îšlïḍè">
            <a:extLst>
              <a:ext uri="{FF2B5EF4-FFF2-40B4-BE49-F238E27FC236}">
                <a16:creationId xmlns:a16="http://schemas.microsoft.com/office/drawing/2014/main" id="{6862D8C6-5BBD-4CB0-999B-B3CBAB702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人类的思维还会再次过滤</a:t>
            </a:r>
            <a:r>
              <a:rPr lang="en-US" altLang="zh-CN" dirty="0"/>
              <a:t>……</a:t>
            </a:r>
            <a:endParaRPr lang="zh-CN" altLang="en-US" dirty="0"/>
          </a:p>
        </p:txBody>
      </p:sp>
      <p:grpSp>
        <p:nvGrpSpPr>
          <p:cNvPr id="35" name="组合 34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<a:extLst>
              <a:ext uri="{FF2B5EF4-FFF2-40B4-BE49-F238E27FC236}">
                <a16:creationId xmlns:a16="http://schemas.microsoft.com/office/drawing/2014/main" id="{02692321-8A8B-4708-AF4B-3362F701EF0B}"/>
              </a:ext>
            </a:extLst>
          </p:cNvPr>
          <p:cNvGrpSpPr/>
          <p:nvPr/>
        </p:nvGrpSpPr>
        <p:grpSpPr>
          <a:xfrm>
            <a:off x="872135" y="1152120"/>
            <a:ext cx="647531" cy="1187140"/>
            <a:chOff x="4827588" y="1128713"/>
            <a:chExt cx="2514600" cy="4610101"/>
          </a:xfrm>
        </p:grpSpPr>
        <p:sp>
          <p:nvSpPr>
            <p:cNvPr id="36" name="îṧļídè">
              <a:extLst>
                <a:ext uri="{FF2B5EF4-FFF2-40B4-BE49-F238E27FC236}">
                  <a16:creationId xmlns:a16="http://schemas.microsoft.com/office/drawing/2014/main" id="{7FC7F36A-849B-492A-9718-5B10D4C4D812}"/>
                </a:ext>
              </a:extLst>
            </p:cNvPr>
            <p:cNvSpPr/>
            <p:nvPr/>
          </p:nvSpPr>
          <p:spPr bwMode="auto">
            <a:xfrm>
              <a:off x="5508625" y="5416551"/>
              <a:ext cx="357188" cy="290513"/>
            </a:xfrm>
            <a:custGeom>
              <a:avLst/>
              <a:gdLst>
                <a:gd name="T0" fmla="*/ 17 w 34"/>
                <a:gd name="T1" fmla="*/ 2 h 28"/>
                <a:gd name="T2" fmla="*/ 17 w 34"/>
                <a:gd name="T3" fmla="*/ 17 h 28"/>
                <a:gd name="T4" fmla="*/ 8 w 34"/>
                <a:gd name="T5" fmla="*/ 18 h 28"/>
                <a:gd name="T6" fmla="*/ 0 w 34"/>
                <a:gd name="T7" fmla="*/ 28 h 28"/>
                <a:gd name="T8" fmla="*/ 34 w 34"/>
                <a:gd name="T9" fmla="*/ 28 h 28"/>
                <a:gd name="T10" fmla="*/ 34 w 34"/>
                <a:gd name="T11" fmla="*/ 0 h 28"/>
                <a:gd name="T12" fmla="*/ 17 w 34"/>
                <a:gd name="T13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28">
                  <a:moveTo>
                    <a:pt x="17" y="2"/>
                  </a:moveTo>
                  <a:cubicBezTo>
                    <a:pt x="17" y="17"/>
                    <a:pt x="17" y="17"/>
                    <a:pt x="17" y="17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4" y="18"/>
                    <a:pt x="0" y="22"/>
                    <a:pt x="0" y="28"/>
                  </a:cubicBezTo>
                  <a:cubicBezTo>
                    <a:pt x="34" y="28"/>
                    <a:pt x="34" y="28"/>
                    <a:pt x="34" y="28"/>
                  </a:cubicBezTo>
                  <a:cubicBezTo>
                    <a:pt x="34" y="0"/>
                    <a:pt x="34" y="0"/>
                    <a:pt x="34" y="0"/>
                  </a:cubicBezTo>
                  <a:lnTo>
                    <a:pt x="17" y="2"/>
                  </a:lnTo>
                  <a:close/>
                </a:path>
              </a:pathLst>
            </a:custGeom>
            <a:solidFill>
              <a:srgbClr val="F9CA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7" name="iSḷide">
              <a:extLst>
                <a:ext uri="{FF2B5EF4-FFF2-40B4-BE49-F238E27FC236}">
                  <a16:creationId xmlns:a16="http://schemas.microsoft.com/office/drawing/2014/main" id="{C7E87845-919F-4F97-9771-4280D65F6C9B}"/>
                </a:ext>
              </a:extLst>
            </p:cNvPr>
            <p:cNvSpPr/>
            <p:nvPr/>
          </p:nvSpPr>
          <p:spPr bwMode="auto">
            <a:xfrm>
              <a:off x="5508625" y="5592763"/>
              <a:ext cx="366713" cy="125413"/>
            </a:xfrm>
            <a:custGeom>
              <a:avLst/>
              <a:gdLst>
                <a:gd name="T0" fmla="*/ 19 w 35"/>
                <a:gd name="T1" fmla="*/ 0 h 12"/>
                <a:gd name="T2" fmla="*/ 35 w 35"/>
                <a:gd name="T3" fmla="*/ 0 h 12"/>
                <a:gd name="T4" fmla="*/ 35 w 35"/>
                <a:gd name="T5" fmla="*/ 12 h 12"/>
                <a:gd name="T6" fmla="*/ 0 w 35"/>
                <a:gd name="T7" fmla="*/ 11 h 12"/>
                <a:gd name="T8" fmla="*/ 0 w 35"/>
                <a:gd name="T9" fmla="*/ 11 h 12"/>
                <a:gd name="T10" fmla="*/ 10 w 35"/>
                <a:gd name="T11" fmla="*/ 0 h 12"/>
                <a:gd name="T12" fmla="*/ 19 w 35"/>
                <a:gd name="T13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" h="12">
                  <a:moveTo>
                    <a:pt x="19" y="0"/>
                  </a:moveTo>
                  <a:cubicBezTo>
                    <a:pt x="35" y="0"/>
                    <a:pt x="35" y="0"/>
                    <a:pt x="35" y="0"/>
                  </a:cubicBezTo>
                  <a:cubicBezTo>
                    <a:pt x="35" y="12"/>
                    <a:pt x="35" y="12"/>
                    <a:pt x="35" y="12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4" y="0"/>
                    <a:pt x="10" y="0"/>
                  </a:cubicBezTo>
                  <a:lnTo>
                    <a:pt x="19" y="0"/>
                  </a:lnTo>
                  <a:close/>
                </a:path>
              </a:pathLst>
            </a:custGeom>
            <a:solidFill>
              <a:srgbClr val="1413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8" name="íśḷîḋé">
              <a:extLst>
                <a:ext uri="{FF2B5EF4-FFF2-40B4-BE49-F238E27FC236}">
                  <a16:creationId xmlns:a16="http://schemas.microsoft.com/office/drawing/2014/main" id="{78D7D477-2CA3-4E24-B7F3-AA3A38DB81C4}"/>
                </a:ext>
              </a:extLst>
            </p:cNvPr>
            <p:cNvSpPr/>
            <p:nvPr/>
          </p:nvSpPr>
          <p:spPr bwMode="auto">
            <a:xfrm>
              <a:off x="6264275" y="5426076"/>
              <a:ext cx="344488" cy="301625"/>
            </a:xfrm>
            <a:custGeom>
              <a:avLst/>
              <a:gdLst>
                <a:gd name="T0" fmla="*/ 18 w 33"/>
                <a:gd name="T1" fmla="*/ 3 h 29"/>
                <a:gd name="T2" fmla="*/ 17 w 33"/>
                <a:gd name="T3" fmla="*/ 18 h 29"/>
                <a:gd name="T4" fmla="*/ 26 w 33"/>
                <a:gd name="T5" fmla="*/ 19 h 29"/>
                <a:gd name="T6" fmla="*/ 33 w 33"/>
                <a:gd name="T7" fmla="*/ 29 h 29"/>
                <a:gd name="T8" fmla="*/ 0 w 33"/>
                <a:gd name="T9" fmla="*/ 28 h 29"/>
                <a:gd name="T10" fmla="*/ 0 w 33"/>
                <a:gd name="T11" fmla="*/ 0 h 29"/>
                <a:gd name="T12" fmla="*/ 18 w 33"/>
                <a:gd name="T13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29">
                  <a:moveTo>
                    <a:pt x="18" y="3"/>
                  </a:moveTo>
                  <a:cubicBezTo>
                    <a:pt x="17" y="18"/>
                    <a:pt x="17" y="18"/>
                    <a:pt x="17" y="18"/>
                  </a:cubicBezTo>
                  <a:cubicBezTo>
                    <a:pt x="26" y="19"/>
                    <a:pt x="26" y="19"/>
                    <a:pt x="26" y="19"/>
                  </a:cubicBezTo>
                  <a:cubicBezTo>
                    <a:pt x="30" y="19"/>
                    <a:pt x="33" y="24"/>
                    <a:pt x="33" y="29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8" y="3"/>
                  </a:lnTo>
                  <a:close/>
                </a:path>
              </a:pathLst>
            </a:custGeom>
            <a:solidFill>
              <a:srgbClr val="F9CA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9" name="îṡ1iḋe">
              <a:extLst>
                <a:ext uri="{FF2B5EF4-FFF2-40B4-BE49-F238E27FC236}">
                  <a16:creationId xmlns:a16="http://schemas.microsoft.com/office/drawing/2014/main" id="{A8D9ADF0-4D2B-417B-96FB-17C3149F4DCB}"/>
                </a:ext>
              </a:extLst>
            </p:cNvPr>
            <p:cNvSpPr/>
            <p:nvPr/>
          </p:nvSpPr>
          <p:spPr bwMode="auto">
            <a:xfrm>
              <a:off x="6253163" y="5603876"/>
              <a:ext cx="366713" cy="134938"/>
            </a:xfrm>
            <a:custGeom>
              <a:avLst/>
              <a:gdLst>
                <a:gd name="T0" fmla="*/ 16 w 35"/>
                <a:gd name="T1" fmla="*/ 1 h 13"/>
                <a:gd name="T2" fmla="*/ 0 w 35"/>
                <a:gd name="T3" fmla="*/ 0 h 13"/>
                <a:gd name="T4" fmla="*/ 0 w 35"/>
                <a:gd name="T5" fmla="*/ 12 h 13"/>
                <a:gd name="T6" fmla="*/ 35 w 35"/>
                <a:gd name="T7" fmla="*/ 13 h 13"/>
                <a:gd name="T8" fmla="*/ 35 w 35"/>
                <a:gd name="T9" fmla="*/ 13 h 13"/>
                <a:gd name="T10" fmla="*/ 25 w 35"/>
                <a:gd name="T11" fmla="*/ 1 h 13"/>
                <a:gd name="T12" fmla="*/ 16 w 35"/>
                <a:gd name="T13" fmla="*/ 1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" h="13">
                  <a:moveTo>
                    <a:pt x="16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35" y="13"/>
                    <a:pt x="35" y="13"/>
                    <a:pt x="35" y="13"/>
                  </a:cubicBezTo>
                  <a:cubicBezTo>
                    <a:pt x="35" y="13"/>
                    <a:pt x="35" y="13"/>
                    <a:pt x="35" y="13"/>
                  </a:cubicBezTo>
                  <a:cubicBezTo>
                    <a:pt x="35" y="7"/>
                    <a:pt x="31" y="2"/>
                    <a:pt x="25" y="1"/>
                  </a:cubicBezTo>
                  <a:lnTo>
                    <a:pt x="16" y="1"/>
                  </a:lnTo>
                  <a:close/>
                </a:path>
              </a:pathLst>
            </a:custGeom>
            <a:solidFill>
              <a:srgbClr val="1413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0" name="îṣļidé">
              <a:extLst>
                <a:ext uri="{FF2B5EF4-FFF2-40B4-BE49-F238E27FC236}">
                  <a16:creationId xmlns:a16="http://schemas.microsoft.com/office/drawing/2014/main" id="{0B4D761A-C7D8-447E-881B-A17D32914D72}"/>
                </a:ext>
              </a:extLst>
            </p:cNvPr>
            <p:cNvSpPr/>
            <p:nvPr/>
          </p:nvSpPr>
          <p:spPr bwMode="auto">
            <a:xfrm>
              <a:off x="5645150" y="3938588"/>
              <a:ext cx="942975" cy="1539875"/>
            </a:xfrm>
            <a:custGeom>
              <a:avLst/>
              <a:gdLst>
                <a:gd name="T0" fmla="*/ 90 w 90"/>
                <a:gd name="T1" fmla="*/ 0 h 148"/>
                <a:gd name="T2" fmla="*/ 79 w 90"/>
                <a:gd name="T3" fmla="*/ 148 h 148"/>
                <a:gd name="T4" fmla="*/ 54 w 90"/>
                <a:gd name="T5" fmla="*/ 147 h 148"/>
                <a:gd name="T6" fmla="*/ 49 w 90"/>
                <a:gd name="T7" fmla="*/ 39 h 148"/>
                <a:gd name="T8" fmla="*/ 40 w 90"/>
                <a:gd name="T9" fmla="*/ 40 h 148"/>
                <a:gd name="T10" fmla="*/ 24 w 90"/>
                <a:gd name="T11" fmla="*/ 146 h 148"/>
                <a:gd name="T12" fmla="*/ 0 w 90"/>
                <a:gd name="T13" fmla="*/ 146 h 148"/>
                <a:gd name="T14" fmla="*/ 3 w 90"/>
                <a:gd name="T15" fmla="*/ 5 h 148"/>
                <a:gd name="T16" fmla="*/ 90 w 90"/>
                <a:gd name="T17" fmla="*/ 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0" h="148">
                  <a:moveTo>
                    <a:pt x="90" y="0"/>
                  </a:moveTo>
                  <a:cubicBezTo>
                    <a:pt x="90" y="0"/>
                    <a:pt x="84" y="101"/>
                    <a:pt x="79" y="148"/>
                  </a:cubicBezTo>
                  <a:cubicBezTo>
                    <a:pt x="54" y="147"/>
                    <a:pt x="54" y="147"/>
                    <a:pt x="54" y="147"/>
                  </a:cubicBezTo>
                  <a:cubicBezTo>
                    <a:pt x="49" y="39"/>
                    <a:pt x="49" y="39"/>
                    <a:pt x="49" y="39"/>
                  </a:cubicBezTo>
                  <a:cubicBezTo>
                    <a:pt x="40" y="40"/>
                    <a:pt x="40" y="40"/>
                    <a:pt x="40" y="40"/>
                  </a:cubicBezTo>
                  <a:cubicBezTo>
                    <a:pt x="24" y="146"/>
                    <a:pt x="24" y="146"/>
                    <a:pt x="24" y="146"/>
                  </a:cubicBezTo>
                  <a:cubicBezTo>
                    <a:pt x="0" y="146"/>
                    <a:pt x="0" y="146"/>
                    <a:pt x="0" y="146"/>
                  </a:cubicBezTo>
                  <a:cubicBezTo>
                    <a:pt x="3" y="5"/>
                    <a:pt x="3" y="5"/>
                    <a:pt x="3" y="5"/>
                  </a:cubicBezTo>
                  <a:lnTo>
                    <a:pt x="90" y="0"/>
                  </a:lnTo>
                  <a:close/>
                </a:path>
              </a:pathLst>
            </a:custGeom>
            <a:solidFill>
              <a:srgbClr val="879D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1" name="ïṩļidè">
              <a:extLst>
                <a:ext uri="{FF2B5EF4-FFF2-40B4-BE49-F238E27FC236}">
                  <a16:creationId xmlns:a16="http://schemas.microsoft.com/office/drawing/2014/main" id="{EBFE6EC1-21EB-4AB9-8AF5-F98A2F45F7F2}"/>
                </a:ext>
              </a:extLst>
            </p:cNvPr>
            <p:cNvSpPr/>
            <p:nvPr/>
          </p:nvSpPr>
          <p:spPr bwMode="auto">
            <a:xfrm>
              <a:off x="5583238" y="3001963"/>
              <a:ext cx="1100138" cy="1217613"/>
            </a:xfrm>
            <a:custGeom>
              <a:avLst/>
              <a:gdLst>
                <a:gd name="T0" fmla="*/ 22 w 105"/>
                <a:gd name="T1" fmla="*/ 0 h 117"/>
                <a:gd name="T2" fmla="*/ 0 w 105"/>
                <a:gd name="T3" fmla="*/ 117 h 117"/>
                <a:gd name="T4" fmla="*/ 105 w 105"/>
                <a:gd name="T5" fmla="*/ 114 h 117"/>
                <a:gd name="T6" fmla="*/ 84 w 105"/>
                <a:gd name="T7" fmla="*/ 1 h 117"/>
                <a:gd name="T8" fmla="*/ 22 w 105"/>
                <a:gd name="T9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117">
                  <a:moveTo>
                    <a:pt x="22" y="0"/>
                  </a:moveTo>
                  <a:cubicBezTo>
                    <a:pt x="22" y="0"/>
                    <a:pt x="12" y="43"/>
                    <a:pt x="0" y="117"/>
                  </a:cubicBezTo>
                  <a:cubicBezTo>
                    <a:pt x="105" y="114"/>
                    <a:pt x="105" y="114"/>
                    <a:pt x="105" y="114"/>
                  </a:cubicBezTo>
                  <a:cubicBezTo>
                    <a:pt x="105" y="114"/>
                    <a:pt x="94" y="32"/>
                    <a:pt x="84" y="1"/>
                  </a:cubicBezTo>
                  <a:lnTo>
                    <a:pt x="22" y="0"/>
                  </a:lnTo>
                  <a:close/>
                </a:path>
              </a:pathLst>
            </a:custGeom>
            <a:solidFill>
              <a:srgbClr val="F25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2" name="iṥļîḍê">
              <a:extLst>
                <a:ext uri="{FF2B5EF4-FFF2-40B4-BE49-F238E27FC236}">
                  <a16:creationId xmlns:a16="http://schemas.microsoft.com/office/drawing/2014/main" id="{B1305DDA-D1EE-417D-ACA2-0596B972A443}"/>
                </a:ext>
              </a:extLst>
            </p:cNvPr>
            <p:cNvSpPr/>
            <p:nvPr/>
          </p:nvSpPr>
          <p:spPr bwMode="auto">
            <a:xfrm>
              <a:off x="4827588" y="2106613"/>
              <a:ext cx="273050" cy="312738"/>
            </a:xfrm>
            <a:custGeom>
              <a:avLst/>
              <a:gdLst>
                <a:gd name="T0" fmla="*/ 15 w 26"/>
                <a:gd name="T1" fmla="*/ 12 h 30"/>
                <a:gd name="T2" fmla="*/ 15 w 26"/>
                <a:gd name="T3" fmla="*/ 4 h 30"/>
                <a:gd name="T4" fmla="*/ 19 w 26"/>
                <a:gd name="T5" fmla="*/ 16 h 30"/>
                <a:gd name="T6" fmla="*/ 23 w 26"/>
                <a:gd name="T7" fmla="*/ 10 h 30"/>
                <a:gd name="T8" fmla="*/ 20 w 26"/>
                <a:gd name="T9" fmla="*/ 23 h 30"/>
                <a:gd name="T10" fmla="*/ 2 w 26"/>
                <a:gd name="T11" fmla="*/ 18 h 30"/>
                <a:gd name="T12" fmla="*/ 0 w 26"/>
                <a:gd name="T13" fmla="*/ 13 h 30"/>
                <a:gd name="T14" fmla="*/ 8 w 26"/>
                <a:gd name="T15" fmla="*/ 17 h 30"/>
                <a:gd name="T16" fmla="*/ 3 w 26"/>
                <a:gd name="T17" fmla="*/ 8 h 30"/>
                <a:gd name="T18" fmla="*/ 11 w 26"/>
                <a:gd name="T19" fmla="*/ 14 h 30"/>
                <a:gd name="T20" fmla="*/ 8 w 26"/>
                <a:gd name="T21" fmla="*/ 3 h 30"/>
                <a:gd name="T22" fmla="*/ 15 w 26"/>
                <a:gd name="T23" fmla="*/ 1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" h="30">
                  <a:moveTo>
                    <a:pt x="15" y="12"/>
                  </a:moveTo>
                  <a:cubicBezTo>
                    <a:pt x="15" y="12"/>
                    <a:pt x="14" y="6"/>
                    <a:pt x="15" y="4"/>
                  </a:cubicBezTo>
                  <a:cubicBezTo>
                    <a:pt x="18" y="0"/>
                    <a:pt x="19" y="16"/>
                    <a:pt x="19" y="16"/>
                  </a:cubicBezTo>
                  <a:cubicBezTo>
                    <a:pt x="19" y="16"/>
                    <a:pt x="20" y="9"/>
                    <a:pt x="23" y="10"/>
                  </a:cubicBezTo>
                  <a:cubicBezTo>
                    <a:pt x="26" y="12"/>
                    <a:pt x="23" y="20"/>
                    <a:pt x="20" y="23"/>
                  </a:cubicBezTo>
                  <a:cubicBezTo>
                    <a:pt x="14" y="30"/>
                    <a:pt x="7" y="24"/>
                    <a:pt x="2" y="18"/>
                  </a:cubicBezTo>
                  <a:cubicBezTo>
                    <a:pt x="1" y="15"/>
                    <a:pt x="0" y="14"/>
                    <a:pt x="0" y="13"/>
                  </a:cubicBezTo>
                  <a:cubicBezTo>
                    <a:pt x="0" y="11"/>
                    <a:pt x="8" y="17"/>
                    <a:pt x="8" y="17"/>
                  </a:cubicBezTo>
                  <a:cubicBezTo>
                    <a:pt x="8" y="17"/>
                    <a:pt x="3" y="9"/>
                    <a:pt x="3" y="8"/>
                  </a:cubicBezTo>
                  <a:cubicBezTo>
                    <a:pt x="3" y="4"/>
                    <a:pt x="11" y="14"/>
                    <a:pt x="11" y="14"/>
                  </a:cubicBezTo>
                  <a:cubicBezTo>
                    <a:pt x="11" y="14"/>
                    <a:pt x="7" y="5"/>
                    <a:pt x="8" y="3"/>
                  </a:cubicBezTo>
                  <a:cubicBezTo>
                    <a:pt x="10" y="0"/>
                    <a:pt x="15" y="12"/>
                    <a:pt x="15" y="12"/>
                  </a:cubicBezTo>
                  <a:close/>
                </a:path>
              </a:pathLst>
            </a:custGeom>
            <a:solidFill>
              <a:srgbClr val="F9CA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3" name="íṥľiḓè">
              <a:extLst>
                <a:ext uri="{FF2B5EF4-FFF2-40B4-BE49-F238E27FC236}">
                  <a16:creationId xmlns:a16="http://schemas.microsoft.com/office/drawing/2014/main" id="{DA67EE63-A8EA-4743-B2E0-030480F5C476}"/>
                </a:ext>
              </a:extLst>
            </p:cNvPr>
            <p:cNvSpPr/>
            <p:nvPr/>
          </p:nvSpPr>
          <p:spPr bwMode="auto">
            <a:xfrm>
              <a:off x="4922838" y="2325688"/>
              <a:ext cx="890588" cy="1082675"/>
            </a:xfrm>
            <a:custGeom>
              <a:avLst/>
              <a:gdLst>
                <a:gd name="T0" fmla="*/ 14 w 85"/>
                <a:gd name="T1" fmla="*/ 0 h 104"/>
                <a:gd name="T2" fmla="*/ 85 w 85"/>
                <a:gd name="T3" fmla="*/ 65 h 104"/>
                <a:gd name="T4" fmla="*/ 81 w 85"/>
                <a:gd name="T5" fmla="*/ 104 h 104"/>
                <a:gd name="T6" fmla="*/ 0 w 85"/>
                <a:gd name="T7" fmla="*/ 5 h 104"/>
                <a:gd name="T8" fmla="*/ 14 w 85"/>
                <a:gd name="T9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104">
                  <a:moveTo>
                    <a:pt x="14" y="0"/>
                  </a:moveTo>
                  <a:cubicBezTo>
                    <a:pt x="14" y="0"/>
                    <a:pt x="35" y="53"/>
                    <a:pt x="85" y="65"/>
                  </a:cubicBezTo>
                  <a:cubicBezTo>
                    <a:pt x="81" y="104"/>
                    <a:pt x="81" y="104"/>
                    <a:pt x="81" y="104"/>
                  </a:cubicBezTo>
                  <a:cubicBezTo>
                    <a:pt x="81" y="104"/>
                    <a:pt x="8" y="71"/>
                    <a:pt x="0" y="5"/>
                  </a:cubicBezTo>
                  <a:lnTo>
                    <a:pt x="14" y="0"/>
                  </a:lnTo>
                  <a:close/>
                </a:path>
              </a:pathLst>
            </a:custGeom>
            <a:solidFill>
              <a:srgbClr val="F25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4" name="íSḷíḑe">
              <a:extLst>
                <a:ext uri="{FF2B5EF4-FFF2-40B4-BE49-F238E27FC236}">
                  <a16:creationId xmlns:a16="http://schemas.microsoft.com/office/drawing/2014/main" id="{B9C2B2A5-7FC6-49C2-AC6E-13019FE13173}"/>
                </a:ext>
              </a:extLst>
            </p:cNvPr>
            <p:cNvSpPr/>
            <p:nvPr/>
          </p:nvSpPr>
          <p:spPr bwMode="auto">
            <a:xfrm>
              <a:off x="7070725" y="2024063"/>
              <a:ext cx="271463" cy="312738"/>
            </a:xfrm>
            <a:custGeom>
              <a:avLst/>
              <a:gdLst>
                <a:gd name="T0" fmla="*/ 11 w 26"/>
                <a:gd name="T1" fmla="*/ 12 h 30"/>
                <a:gd name="T2" fmla="*/ 9 w 26"/>
                <a:gd name="T3" fmla="*/ 5 h 30"/>
                <a:gd name="T4" fmla="*/ 7 w 26"/>
                <a:gd name="T5" fmla="*/ 17 h 30"/>
                <a:gd name="T6" fmla="*/ 3 w 26"/>
                <a:gd name="T7" fmla="*/ 12 h 30"/>
                <a:gd name="T8" fmla="*/ 7 w 26"/>
                <a:gd name="T9" fmla="*/ 25 h 30"/>
                <a:gd name="T10" fmla="*/ 24 w 26"/>
                <a:gd name="T11" fmla="*/ 16 h 30"/>
                <a:gd name="T12" fmla="*/ 26 w 26"/>
                <a:gd name="T13" fmla="*/ 11 h 30"/>
                <a:gd name="T14" fmla="*/ 18 w 26"/>
                <a:gd name="T15" fmla="*/ 17 h 30"/>
                <a:gd name="T16" fmla="*/ 22 w 26"/>
                <a:gd name="T17" fmla="*/ 6 h 30"/>
                <a:gd name="T18" fmla="*/ 15 w 26"/>
                <a:gd name="T19" fmla="*/ 14 h 30"/>
                <a:gd name="T20" fmla="*/ 16 w 26"/>
                <a:gd name="T21" fmla="*/ 2 h 30"/>
                <a:gd name="T22" fmla="*/ 11 w 26"/>
                <a:gd name="T23" fmla="*/ 1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" h="30">
                  <a:moveTo>
                    <a:pt x="11" y="12"/>
                  </a:moveTo>
                  <a:cubicBezTo>
                    <a:pt x="11" y="12"/>
                    <a:pt x="11" y="6"/>
                    <a:pt x="9" y="5"/>
                  </a:cubicBezTo>
                  <a:cubicBezTo>
                    <a:pt x="6" y="2"/>
                    <a:pt x="7" y="17"/>
                    <a:pt x="7" y="17"/>
                  </a:cubicBezTo>
                  <a:cubicBezTo>
                    <a:pt x="7" y="17"/>
                    <a:pt x="5" y="10"/>
                    <a:pt x="3" y="12"/>
                  </a:cubicBezTo>
                  <a:cubicBezTo>
                    <a:pt x="0" y="14"/>
                    <a:pt x="4" y="22"/>
                    <a:pt x="7" y="25"/>
                  </a:cubicBezTo>
                  <a:cubicBezTo>
                    <a:pt x="14" y="30"/>
                    <a:pt x="21" y="23"/>
                    <a:pt x="24" y="16"/>
                  </a:cubicBezTo>
                  <a:cubicBezTo>
                    <a:pt x="25" y="14"/>
                    <a:pt x="26" y="12"/>
                    <a:pt x="26" y="11"/>
                  </a:cubicBezTo>
                  <a:cubicBezTo>
                    <a:pt x="25" y="9"/>
                    <a:pt x="18" y="17"/>
                    <a:pt x="18" y="17"/>
                  </a:cubicBezTo>
                  <a:cubicBezTo>
                    <a:pt x="18" y="17"/>
                    <a:pt x="22" y="8"/>
                    <a:pt x="22" y="6"/>
                  </a:cubicBezTo>
                  <a:cubicBezTo>
                    <a:pt x="21" y="3"/>
                    <a:pt x="15" y="14"/>
                    <a:pt x="15" y="14"/>
                  </a:cubicBezTo>
                  <a:cubicBezTo>
                    <a:pt x="15" y="14"/>
                    <a:pt x="18" y="4"/>
                    <a:pt x="16" y="2"/>
                  </a:cubicBezTo>
                  <a:cubicBezTo>
                    <a:pt x="14" y="0"/>
                    <a:pt x="11" y="12"/>
                    <a:pt x="11" y="12"/>
                  </a:cubicBezTo>
                  <a:close/>
                </a:path>
              </a:pathLst>
            </a:custGeom>
            <a:solidFill>
              <a:srgbClr val="F9CA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5" name="îṩľíďè">
              <a:extLst>
                <a:ext uri="{FF2B5EF4-FFF2-40B4-BE49-F238E27FC236}">
                  <a16:creationId xmlns:a16="http://schemas.microsoft.com/office/drawing/2014/main" id="{0DB8C66E-FF66-4FFD-9708-51526CE80B63}"/>
                </a:ext>
              </a:extLst>
            </p:cNvPr>
            <p:cNvSpPr/>
            <p:nvPr/>
          </p:nvSpPr>
          <p:spPr bwMode="auto">
            <a:xfrm>
              <a:off x="6430963" y="2263776"/>
              <a:ext cx="838200" cy="1133475"/>
            </a:xfrm>
            <a:custGeom>
              <a:avLst/>
              <a:gdLst>
                <a:gd name="T0" fmla="*/ 65 w 80"/>
                <a:gd name="T1" fmla="*/ 0 h 109"/>
                <a:gd name="T2" fmla="*/ 0 w 80"/>
                <a:gd name="T3" fmla="*/ 72 h 109"/>
                <a:gd name="T4" fmla="*/ 7 w 80"/>
                <a:gd name="T5" fmla="*/ 109 h 109"/>
                <a:gd name="T6" fmla="*/ 80 w 80"/>
                <a:gd name="T7" fmla="*/ 3 h 109"/>
                <a:gd name="T8" fmla="*/ 65 w 80"/>
                <a:gd name="T9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109">
                  <a:moveTo>
                    <a:pt x="65" y="0"/>
                  </a:moveTo>
                  <a:cubicBezTo>
                    <a:pt x="65" y="0"/>
                    <a:pt x="47" y="56"/>
                    <a:pt x="0" y="72"/>
                  </a:cubicBezTo>
                  <a:cubicBezTo>
                    <a:pt x="7" y="109"/>
                    <a:pt x="7" y="109"/>
                    <a:pt x="7" y="109"/>
                  </a:cubicBezTo>
                  <a:cubicBezTo>
                    <a:pt x="7" y="109"/>
                    <a:pt x="77" y="69"/>
                    <a:pt x="80" y="3"/>
                  </a:cubicBezTo>
                  <a:lnTo>
                    <a:pt x="65" y="0"/>
                  </a:lnTo>
                  <a:close/>
                </a:path>
              </a:pathLst>
            </a:custGeom>
            <a:solidFill>
              <a:srgbClr val="F25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6" name="îSḻiḋé">
              <a:extLst>
                <a:ext uri="{FF2B5EF4-FFF2-40B4-BE49-F238E27FC236}">
                  <a16:creationId xmlns:a16="http://schemas.microsoft.com/office/drawing/2014/main" id="{E9878443-E183-4F84-A741-23C865D1D494}"/>
                </a:ext>
              </a:extLst>
            </p:cNvPr>
            <p:cNvSpPr/>
            <p:nvPr/>
          </p:nvSpPr>
          <p:spPr bwMode="auto">
            <a:xfrm>
              <a:off x="5970588" y="2855913"/>
              <a:ext cx="282575" cy="312738"/>
            </a:xfrm>
            <a:custGeom>
              <a:avLst/>
              <a:gdLst>
                <a:gd name="T0" fmla="*/ 22 w 27"/>
                <a:gd name="T1" fmla="*/ 1 h 30"/>
                <a:gd name="T2" fmla="*/ 25 w 27"/>
                <a:gd name="T3" fmla="*/ 16 h 30"/>
                <a:gd name="T4" fmla="*/ 14 w 27"/>
                <a:gd name="T5" fmla="*/ 30 h 30"/>
                <a:gd name="T6" fmla="*/ 14 w 27"/>
                <a:gd name="T7" fmla="*/ 30 h 30"/>
                <a:gd name="T8" fmla="*/ 3 w 27"/>
                <a:gd name="T9" fmla="*/ 21 h 30"/>
                <a:gd name="T10" fmla="*/ 0 w 27"/>
                <a:gd name="T11" fmla="*/ 0 h 30"/>
                <a:gd name="T12" fmla="*/ 22 w 27"/>
                <a:gd name="T13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30">
                  <a:moveTo>
                    <a:pt x="22" y="1"/>
                  </a:moveTo>
                  <a:cubicBezTo>
                    <a:pt x="25" y="16"/>
                    <a:pt x="25" y="16"/>
                    <a:pt x="25" y="16"/>
                  </a:cubicBezTo>
                  <a:cubicBezTo>
                    <a:pt x="27" y="23"/>
                    <a:pt x="21" y="30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9" y="30"/>
                    <a:pt x="4" y="26"/>
                    <a:pt x="3" y="21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2" y="1"/>
                  </a:lnTo>
                  <a:close/>
                </a:path>
              </a:pathLst>
            </a:custGeom>
            <a:solidFill>
              <a:srgbClr val="F9CA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7" name="íṡlîḍé">
              <a:extLst>
                <a:ext uri="{FF2B5EF4-FFF2-40B4-BE49-F238E27FC236}">
                  <a16:creationId xmlns:a16="http://schemas.microsoft.com/office/drawing/2014/main" id="{34FDE369-B687-47E9-8E1C-5438852E02A1}"/>
                </a:ext>
              </a:extLst>
            </p:cNvPr>
            <p:cNvSpPr/>
            <p:nvPr/>
          </p:nvSpPr>
          <p:spPr bwMode="auto">
            <a:xfrm>
              <a:off x="5970588" y="2855913"/>
              <a:ext cx="250825" cy="157163"/>
            </a:xfrm>
            <a:custGeom>
              <a:avLst/>
              <a:gdLst>
                <a:gd name="T0" fmla="*/ 24 w 24"/>
                <a:gd name="T1" fmla="*/ 12 h 15"/>
                <a:gd name="T2" fmla="*/ 22 w 24"/>
                <a:gd name="T3" fmla="*/ 1 h 15"/>
                <a:gd name="T4" fmla="*/ 0 w 24"/>
                <a:gd name="T5" fmla="*/ 0 h 15"/>
                <a:gd name="T6" fmla="*/ 2 w 24"/>
                <a:gd name="T7" fmla="*/ 13 h 15"/>
                <a:gd name="T8" fmla="*/ 24 w 24"/>
                <a:gd name="T9" fmla="*/ 1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5">
                  <a:moveTo>
                    <a:pt x="24" y="12"/>
                  </a:moveTo>
                  <a:cubicBezTo>
                    <a:pt x="22" y="1"/>
                    <a:pt x="22" y="1"/>
                    <a:pt x="22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6" y="14"/>
                    <a:pt x="13" y="15"/>
                    <a:pt x="24" y="12"/>
                  </a:cubicBezTo>
                  <a:close/>
                </a:path>
              </a:pathLst>
            </a:custGeom>
            <a:solidFill>
              <a:srgbClr val="DEB3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8" name="iš1íḓé">
              <a:extLst>
                <a:ext uri="{FF2B5EF4-FFF2-40B4-BE49-F238E27FC236}">
                  <a16:creationId xmlns:a16="http://schemas.microsoft.com/office/drawing/2014/main" id="{ADFA3948-3A56-45B3-BF7C-F3468CD8AA1E}"/>
                </a:ext>
              </a:extLst>
            </p:cNvPr>
            <p:cNvSpPr/>
            <p:nvPr/>
          </p:nvSpPr>
          <p:spPr bwMode="auto">
            <a:xfrm>
              <a:off x="5362575" y="1804988"/>
              <a:ext cx="1027113" cy="1062038"/>
            </a:xfrm>
            <a:custGeom>
              <a:avLst/>
              <a:gdLst>
                <a:gd name="T0" fmla="*/ 93 w 98"/>
                <a:gd name="T1" fmla="*/ 60 h 102"/>
                <a:gd name="T2" fmla="*/ 41 w 98"/>
                <a:gd name="T3" fmla="*/ 98 h 102"/>
                <a:gd name="T4" fmla="*/ 5 w 98"/>
                <a:gd name="T5" fmla="*/ 41 h 102"/>
                <a:gd name="T6" fmla="*/ 59 w 98"/>
                <a:gd name="T7" fmla="*/ 5 h 102"/>
                <a:gd name="T8" fmla="*/ 93 w 98"/>
                <a:gd name="T9" fmla="*/ 6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102">
                  <a:moveTo>
                    <a:pt x="93" y="60"/>
                  </a:moveTo>
                  <a:cubicBezTo>
                    <a:pt x="88" y="85"/>
                    <a:pt x="64" y="102"/>
                    <a:pt x="41" y="98"/>
                  </a:cubicBezTo>
                  <a:cubicBezTo>
                    <a:pt x="17" y="93"/>
                    <a:pt x="0" y="67"/>
                    <a:pt x="5" y="41"/>
                  </a:cubicBezTo>
                  <a:cubicBezTo>
                    <a:pt x="10" y="16"/>
                    <a:pt x="36" y="0"/>
                    <a:pt x="59" y="5"/>
                  </a:cubicBezTo>
                  <a:cubicBezTo>
                    <a:pt x="83" y="10"/>
                    <a:pt x="98" y="34"/>
                    <a:pt x="93" y="60"/>
                  </a:cubicBezTo>
                  <a:close/>
                </a:path>
              </a:pathLst>
            </a:custGeom>
            <a:solidFill>
              <a:srgbClr val="893F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9" name="îśḻiḓe">
              <a:extLst>
                <a:ext uri="{FF2B5EF4-FFF2-40B4-BE49-F238E27FC236}">
                  <a16:creationId xmlns:a16="http://schemas.microsoft.com/office/drawing/2014/main" id="{202BFF5A-A11E-442C-AC9C-B3E600AEF650}"/>
                </a:ext>
              </a:extLst>
            </p:cNvPr>
            <p:cNvSpPr/>
            <p:nvPr/>
          </p:nvSpPr>
          <p:spPr bwMode="auto">
            <a:xfrm>
              <a:off x="5487988" y="1827213"/>
              <a:ext cx="1195388" cy="1165225"/>
            </a:xfrm>
            <a:custGeom>
              <a:avLst/>
              <a:gdLst>
                <a:gd name="T0" fmla="*/ 108 w 114"/>
                <a:gd name="T1" fmla="*/ 44 h 112"/>
                <a:gd name="T2" fmla="*/ 74 w 114"/>
                <a:gd name="T3" fmla="*/ 106 h 112"/>
                <a:gd name="T4" fmla="*/ 7 w 114"/>
                <a:gd name="T5" fmla="*/ 68 h 112"/>
                <a:gd name="T6" fmla="*/ 45 w 114"/>
                <a:gd name="T7" fmla="*/ 7 h 112"/>
                <a:gd name="T8" fmla="*/ 108 w 114"/>
                <a:gd name="T9" fmla="*/ 44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12">
                  <a:moveTo>
                    <a:pt x="108" y="44"/>
                  </a:moveTo>
                  <a:cubicBezTo>
                    <a:pt x="114" y="65"/>
                    <a:pt x="102" y="100"/>
                    <a:pt x="74" y="106"/>
                  </a:cubicBezTo>
                  <a:cubicBezTo>
                    <a:pt x="45" y="112"/>
                    <a:pt x="14" y="95"/>
                    <a:pt x="7" y="68"/>
                  </a:cubicBezTo>
                  <a:cubicBezTo>
                    <a:pt x="0" y="40"/>
                    <a:pt x="17" y="14"/>
                    <a:pt x="45" y="7"/>
                  </a:cubicBezTo>
                  <a:cubicBezTo>
                    <a:pt x="74" y="0"/>
                    <a:pt x="100" y="16"/>
                    <a:pt x="108" y="44"/>
                  </a:cubicBezTo>
                  <a:close/>
                </a:path>
              </a:pathLst>
            </a:custGeom>
            <a:solidFill>
              <a:srgbClr val="F9CA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0" name="ïṥḻîḋé">
              <a:extLst>
                <a:ext uri="{FF2B5EF4-FFF2-40B4-BE49-F238E27FC236}">
                  <a16:creationId xmlns:a16="http://schemas.microsoft.com/office/drawing/2014/main" id="{1CC5D17A-6D38-4B5B-9655-8F23388EB921}"/>
                </a:ext>
              </a:extLst>
            </p:cNvPr>
            <p:cNvSpPr/>
            <p:nvPr/>
          </p:nvSpPr>
          <p:spPr bwMode="auto">
            <a:xfrm>
              <a:off x="5938838" y="2293938"/>
              <a:ext cx="168275" cy="187325"/>
            </a:xfrm>
            <a:custGeom>
              <a:avLst/>
              <a:gdLst>
                <a:gd name="T0" fmla="*/ 0 w 16"/>
                <a:gd name="T1" fmla="*/ 5 h 18"/>
                <a:gd name="T2" fmla="*/ 14 w 16"/>
                <a:gd name="T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6" h="18">
                  <a:moveTo>
                    <a:pt x="0" y="5"/>
                  </a:moveTo>
                  <a:cubicBezTo>
                    <a:pt x="0" y="5"/>
                    <a:pt x="16" y="18"/>
                    <a:pt x="14" y="0"/>
                  </a:cubicBezTo>
                </a:path>
              </a:pathLst>
            </a:custGeom>
            <a:noFill/>
            <a:ln w="11113" cap="flat">
              <a:solidFill>
                <a:srgbClr val="1E120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1" name="ïŝļiďè">
              <a:extLst>
                <a:ext uri="{FF2B5EF4-FFF2-40B4-BE49-F238E27FC236}">
                  <a16:creationId xmlns:a16="http://schemas.microsoft.com/office/drawing/2014/main" id="{DFF675DE-9263-427B-B03C-3247065C8BE3}"/>
                </a:ext>
              </a:extLst>
            </p:cNvPr>
            <p:cNvSpPr/>
            <p:nvPr/>
          </p:nvSpPr>
          <p:spPr bwMode="auto">
            <a:xfrm>
              <a:off x="6378575" y="2190751"/>
              <a:ext cx="136525" cy="187325"/>
            </a:xfrm>
            <a:custGeom>
              <a:avLst/>
              <a:gdLst>
                <a:gd name="T0" fmla="*/ 1 w 13"/>
                <a:gd name="T1" fmla="*/ 3 h 18"/>
                <a:gd name="T2" fmla="*/ 12 w 13"/>
                <a:gd name="T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3" h="18">
                  <a:moveTo>
                    <a:pt x="1" y="3"/>
                  </a:moveTo>
                  <a:cubicBezTo>
                    <a:pt x="0" y="3"/>
                    <a:pt x="13" y="18"/>
                    <a:pt x="12" y="0"/>
                  </a:cubicBezTo>
                </a:path>
              </a:pathLst>
            </a:custGeom>
            <a:noFill/>
            <a:ln w="11113" cap="flat">
              <a:solidFill>
                <a:srgbClr val="1E120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2" name="ïsľîḓè">
              <a:extLst>
                <a:ext uri="{FF2B5EF4-FFF2-40B4-BE49-F238E27FC236}">
                  <a16:creationId xmlns:a16="http://schemas.microsoft.com/office/drawing/2014/main" id="{37E096CA-1F09-4605-A324-5B01F3E39B20}"/>
                </a:ext>
              </a:extLst>
            </p:cNvPr>
            <p:cNvSpPr/>
            <p:nvPr/>
          </p:nvSpPr>
          <p:spPr bwMode="auto">
            <a:xfrm>
              <a:off x="5341938" y="1733551"/>
              <a:ext cx="1193800" cy="665163"/>
            </a:xfrm>
            <a:custGeom>
              <a:avLst/>
              <a:gdLst>
                <a:gd name="T0" fmla="*/ 114 w 114"/>
                <a:gd name="T1" fmla="*/ 32 h 64"/>
                <a:gd name="T2" fmla="*/ 93 w 114"/>
                <a:gd name="T3" fmla="*/ 36 h 64"/>
                <a:gd name="T4" fmla="*/ 78 w 114"/>
                <a:gd name="T5" fmla="*/ 23 h 64"/>
                <a:gd name="T6" fmla="*/ 81 w 114"/>
                <a:gd name="T7" fmla="*/ 40 h 64"/>
                <a:gd name="T8" fmla="*/ 59 w 114"/>
                <a:gd name="T9" fmla="*/ 45 h 64"/>
                <a:gd name="T10" fmla="*/ 49 w 114"/>
                <a:gd name="T11" fmla="*/ 30 h 64"/>
                <a:gd name="T12" fmla="*/ 51 w 114"/>
                <a:gd name="T13" fmla="*/ 50 h 64"/>
                <a:gd name="T14" fmla="*/ 15 w 114"/>
                <a:gd name="T15" fmla="*/ 64 h 64"/>
                <a:gd name="T16" fmla="*/ 38 w 114"/>
                <a:gd name="T17" fmla="*/ 16 h 64"/>
                <a:gd name="T18" fmla="*/ 84 w 114"/>
                <a:gd name="T19" fmla="*/ 9 h 64"/>
                <a:gd name="T20" fmla="*/ 114 w 114"/>
                <a:gd name="T21" fmla="*/ 3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4" h="64">
                  <a:moveTo>
                    <a:pt x="114" y="32"/>
                  </a:moveTo>
                  <a:cubicBezTo>
                    <a:pt x="93" y="36"/>
                    <a:pt x="93" y="36"/>
                    <a:pt x="93" y="36"/>
                  </a:cubicBezTo>
                  <a:cubicBezTo>
                    <a:pt x="93" y="36"/>
                    <a:pt x="84" y="25"/>
                    <a:pt x="78" y="23"/>
                  </a:cubicBezTo>
                  <a:cubicBezTo>
                    <a:pt x="81" y="40"/>
                    <a:pt x="81" y="40"/>
                    <a:pt x="81" y="40"/>
                  </a:cubicBezTo>
                  <a:cubicBezTo>
                    <a:pt x="59" y="45"/>
                    <a:pt x="59" y="45"/>
                    <a:pt x="59" y="45"/>
                  </a:cubicBezTo>
                  <a:cubicBezTo>
                    <a:pt x="49" y="30"/>
                    <a:pt x="49" y="30"/>
                    <a:pt x="49" y="30"/>
                  </a:cubicBezTo>
                  <a:cubicBezTo>
                    <a:pt x="51" y="50"/>
                    <a:pt x="51" y="50"/>
                    <a:pt x="51" y="50"/>
                  </a:cubicBezTo>
                  <a:cubicBezTo>
                    <a:pt x="15" y="64"/>
                    <a:pt x="15" y="64"/>
                    <a:pt x="15" y="64"/>
                  </a:cubicBezTo>
                  <a:cubicBezTo>
                    <a:pt x="15" y="64"/>
                    <a:pt x="0" y="30"/>
                    <a:pt x="38" y="16"/>
                  </a:cubicBezTo>
                  <a:cubicBezTo>
                    <a:pt x="38" y="16"/>
                    <a:pt x="60" y="0"/>
                    <a:pt x="84" y="9"/>
                  </a:cubicBezTo>
                  <a:cubicBezTo>
                    <a:pt x="104" y="16"/>
                    <a:pt x="114" y="32"/>
                    <a:pt x="114" y="32"/>
                  </a:cubicBezTo>
                  <a:close/>
                </a:path>
              </a:pathLst>
            </a:custGeom>
            <a:solidFill>
              <a:srgbClr val="893F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3" name="íṧḷïḍé">
              <a:extLst>
                <a:ext uri="{FF2B5EF4-FFF2-40B4-BE49-F238E27FC236}">
                  <a16:creationId xmlns:a16="http://schemas.microsoft.com/office/drawing/2014/main" id="{BCA5B7DD-DE81-4A54-9EA0-71B277D3E6B6}"/>
                </a:ext>
              </a:extLst>
            </p:cNvPr>
            <p:cNvSpPr/>
            <p:nvPr/>
          </p:nvSpPr>
          <p:spPr bwMode="auto">
            <a:xfrm>
              <a:off x="5865813" y="2451101"/>
              <a:ext cx="146050" cy="146050"/>
            </a:xfrm>
            <a:custGeom>
              <a:avLst/>
              <a:gdLst>
                <a:gd name="T0" fmla="*/ 13 w 14"/>
                <a:gd name="T1" fmla="*/ 6 h 14"/>
                <a:gd name="T2" fmla="*/ 8 w 14"/>
                <a:gd name="T3" fmla="*/ 14 h 14"/>
                <a:gd name="T4" fmla="*/ 1 w 14"/>
                <a:gd name="T5" fmla="*/ 8 h 14"/>
                <a:gd name="T6" fmla="*/ 6 w 14"/>
                <a:gd name="T7" fmla="*/ 1 h 14"/>
                <a:gd name="T8" fmla="*/ 13 w 14"/>
                <a:gd name="T9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13" y="6"/>
                  </a:moveTo>
                  <a:cubicBezTo>
                    <a:pt x="14" y="10"/>
                    <a:pt x="12" y="13"/>
                    <a:pt x="8" y="14"/>
                  </a:cubicBezTo>
                  <a:cubicBezTo>
                    <a:pt x="5" y="14"/>
                    <a:pt x="1" y="12"/>
                    <a:pt x="1" y="8"/>
                  </a:cubicBezTo>
                  <a:cubicBezTo>
                    <a:pt x="0" y="5"/>
                    <a:pt x="2" y="2"/>
                    <a:pt x="6" y="1"/>
                  </a:cubicBezTo>
                  <a:cubicBezTo>
                    <a:pt x="10" y="0"/>
                    <a:pt x="13" y="3"/>
                    <a:pt x="13" y="6"/>
                  </a:cubicBezTo>
                  <a:close/>
                </a:path>
              </a:pathLst>
            </a:custGeom>
            <a:solidFill>
              <a:srgbClr val="EAA9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4" name="iṩļîďé">
              <a:extLst>
                <a:ext uri="{FF2B5EF4-FFF2-40B4-BE49-F238E27FC236}">
                  <a16:creationId xmlns:a16="http://schemas.microsoft.com/office/drawing/2014/main" id="{0879D222-3627-4FF4-84F8-96623AECFA14}"/>
                </a:ext>
              </a:extLst>
            </p:cNvPr>
            <p:cNvSpPr/>
            <p:nvPr/>
          </p:nvSpPr>
          <p:spPr bwMode="auto">
            <a:xfrm>
              <a:off x="6462713" y="2273301"/>
              <a:ext cx="146050" cy="146050"/>
            </a:xfrm>
            <a:custGeom>
              <a:avLst/>
              <a:gdLst>
                <a:gd name="T0" fmla="*/ 14 w 14"/>
                <a:gd name="T1" fmla="*/ 6 h 14"/>
                <a:gd name="T2" fmla="*/ 9 w 14"/>
                <a:gd name="T3" fmla="*/ 14 h 14"/>
                <a:gd name="T4" fmla="*/ 1 w 14"/>
                <a:gd name="T5" fmla="*/ 8 h 14"/>
                <a:gd name="T6" fmla="*/ 6 w 14"/>
                <a:gd name="T7" fmla="*/ 1 h 14"/>
                <a:gd name="T8" fmla="*/ 14 w 14"/>
                <a:gd name="T9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14" y="6"/>
                  </a:moveTo>
                  <a:cubicBezTo>
                    <a:pt x="14" y="10"/>
                    <a:pt x="12" y="13"/>
                    <a:pt x="9" y="14"/>
                  </a:cubicBezTo>
                  <a:cubicBezTo>
                    <a:pt x="5" y="14"/>
                    <a:pt x="2" y="12"/>
                    <a:pt x="1" y="8"/>
                  </a:cubicBezTo>
                  <a:cubicBezTo>
                    <a:pt x="0" y="5"/>
                    <a:pt x="3" y="1"/>
                    <a:pt x="6" y="1"/>
                  </a:cubicBezTo>
                  <a:cubicBezTo>
                    <a:pt x="10" y="0"/>
                    <a:pt x="13" y="3"/>
                    <a:pt x="14" y="6"/>
                  </a:cubicBezTo>
                  <a:close/>
                </a:path>
              </a:pathLst>
            </a:custGeom>
            <a:solidFill>
              <a:srgbClr val="EAA9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5" name="íṣlïḍé">
              <a:extLst>
                <a:ext uri="{FF2B5EF4-FFF2-40B4-BE49-F238E27FC236}">
                  <a16:creationId xmlns:a16="http://schemas.microsoft.com/office/drawing/2014/main" id="{780353B7-AC98-4768-A728-D03BD13AA5DD}"/>
                </a:ext>
              </a:extLst>
            </p:cNvPr>
            <p:cNvSpPr/>
            <p:nvPr/>
          </p:nvSpPr>
          <p:spPr bwMode="auto">
            <a:xfrm>
              <a:off x="6326188" y="2336801"/>
              <a:ext cx="84138" cy="82550"/>
            </a:xfrm>
            <a:custGeom>
              <a:avLst/>
              <a:gdLst>
                <a:gd name="T0" fmla="*/ 0 w 8"/>
                <a:gd name="T1" fmla="*/ 0 h 8"/>
                <a:gd name="T2" fmla="*/ 1 w 8"/>
                <a:gd name="T3" fmla="*/ 8 h 8"/>
                <a:gd name="T4" fmla="*/ 7 w 8"/>
                <a:gd name="T5" fmla="*/ 5 h 8"/>
                <a:gd name="T6" fmla="*/ 6 w 8"/>
                <a:gd name="T7" fmla="*/ 2 h 8"/>
                <a:gd name="T8" fmla="*/ 0 w 8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0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8" y="5"/>
                    <a:pt x="8" y="3"/>
                    <a:pt x="6" y="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A9D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6" name="ïš1îḓé">
              <a:extLst>
                <a:ext uri="{FF2B5EF4-FFF2-40B4-BE49-F238E27FC236}">
                  <a16:creationId xmlns:a16="http://schemas.microsoft.com/office/drawing/2014/main" id="{1FE172FF-6A51-4E25-97E9-488709A8F6D6}"/>
                </a:ext>
              </a:extLst>
            </p:cNvPr>
            <p:cNvSpPr/>
            <p:nvPr/>
          </p:nvSpPr>
          <p:spPr bwMode="auto">
            <a:xfrm>
              <a:off x="6075363" y="2471738"/>
              <a:ext cx="439738" cy="322263"/>
            </a:xfrm>
            <a:custGeom>
              <a:avLst/>
              <a:gdLst>
                <a:gd name="T0" fmla="*/ 0 w 42"/>
                <a:gd name="T1" fmla="*/ 6 h 31"/>
                <a:gd name="T2" fmla="*/ 42 w 42"/>
                <a:gd name="T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2" h="31">
                  <a:moveTo>
                    <a:pt x="0" y="6"/>
                  </a:moveTo>
                  <a:cubicBezTo>
                    <a:pt x="0" y="6"/>
                    <a:pt x="27" y="31"/>
                    <a:pt x="42" y="0"/>
                  </a:cubicBezTo>
                </a:path>
              </a:pathLst>
            </a:custGeom>
            <a:noFill/>
            <a:ln w="11113" cap="flat">
              <a:solidFill>
                <a:srgbClr val="2824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7" name="išḻîḍé">
              <a:extLst>
                <a:ext uri="{FF2B5EF4-FFF2-40B4-BE49-F238E27FC236}">
                  <a16:creationId xmlns:a16="http://schemas.microsoft.com/office/drawing/2014/main" id="{7D71DF89-6C20-47BD-A8D8-7DA892F91261}"/>
                </a:ext>
              </a:extLst>
            </p:cNvPr>
            <p:cNvSpPr/>
            <p:nvPr/>
          </p:nvSpPr>
          <p:spPr bwMode="auto">
            <a:xfrm>
              <a:off x="5435600" y="2378076"/>
              <a:ext cx="157163" cy="166688"/>
            </a:xfrm>
            <a:custGeom>
              <a:avLst/>
              <a:gdLst>
                <a:gd name="T0" fmla="*/ 2 w 15"/>
                <a:gd name="T1" fmla="*/ 10 h 16"/>
                <a:gd name="T2" fmla="*/ 10 w 15"/>
                <a:gd name="T3" fmla="*/ 15 h 16"/>
                <a:gd name="T4" fmla="*/ 13 w 15"/>
                <a:gd name="T5" fmla="*/ 6 h 16"/>
                <a:gd name="T6" fmla="*/ 5 w 15"/>
                <a:gd name="T7" fmla="*/ 1 h 16"/>
                <a:gd name="T8" fmla="*/ 2 w 15"/>
                <a:gd name="T9" fmla="*/ 1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6">
                  <a:moveTo>
                    <a:pt x="2" y="10"/>
                  </a:moveTo>
                  <a:cubicBezTo>
                    <a:pt x="3" y="14"/>
                    <a:pt x="7" y="16"/>
                    <a:pt x="10" y="15"/>
                  </a:cubicBezTo>
                  <a:cubicBezTo>
                    <a:pt x="13" y="14"/>
                    <a:pt x="15" y="10"/>
                    <a:pt x="13" y="6"/>
                  </a:cubicBezTo>
                  <a:cubicBezTo>
                    <a:pt x="12" y="2"/>
                    <a:pt x="8" y="0"/>
                    <a:pt x="5" y="1"/>
                  </a:cubicBezTo>
                  <a:cubicBezTo>
                    <a:pt x="2" y="2"/>
                    <a:pt x="0" y="7"/>
                    <a:pt x="2" y="10"/>
                  </a:cubicBezTo>
                  <a:close/>
                </a:path>
              </a:pathLst>
            </a:custGeom>
            <a:solidFill>
              <a:srgbClr val="F9CA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8" name="íşļîḓê">
              <a:extLst>
                <a:ext uri="{FF2B5EF4-FFF2-40B4-BE49-F238E27FC236}">
                  <a16:creationId xmlns:a16="http://schemas.microsoft.com/office/drawing/2014/main" id="{DDFDB5CF-CF84-4FAB-93D3-C87AC04969CE}"/>
                </a:ext>
              </a:extLst>
            </p:cNvPr>
            <p:cNvSpPr/>
            <p:nvPr/>
          </p:nvSpPr>
          <p:spPr bwMode="auto">
            <a:xfrm>
              <a:off x="5456238" y="2387601"/>
              <a:ext cx="95250" cy="115888"/>
            </a:xfrm>
            <a:custGeom>
              <a:avLst/>
              <a:gdLst>
                <a:gd name="T0" fmla="*/ 9 w 9"/>
                <a:gd name="T1" fmla="*/ 10 h 11"/>
                <a:gd name="T2" fmla="*/ 3 w 9"/>
                <a:gd name="T3" fmla="*/ 5 h 11"/>
                <a:gd name="T4" fmla="*/ 6 w 9"/>
                <a:gd name="T5" fmla="*/ 8 h 11"/>
                <a:gd name="T6" fmla="*/ 9 w 9"/>
                <a:gd name="T7" fmla="*/ 1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1">
                  <a:moveTo>
                    <a:pt x="9" y="10"/>
                  </a:moveTo>
                  <a:cubicBezTo>
                    <a:pt x="9" y="10"/>
                    <a:pt x="5" y="0"/>
                    <a:pt x="3" y="5"/>
                  </a:cubicBezTo>
                  <a:cubicBezTo>
                    <a:pt x="0" y="11"/>
                    <a:pt x="6" y="8"/>
                    <a:pt x="6" y="8"/>
                  </a:cubicBezTo>
                  <a:cubicBezTo>
                    <a:pt x="6" y="8"/>
                    <a:pt x="7" y="7"/>
                    <a:pt x="9" y="10"/>
                  </a:cubicBezTo>
                  <a:close/>
                </a:path>
              </a:pathLst>
            </a:custGeom>
            <a:solidFill>
              <a:srgbClr val="DA9D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9" name="íš1iḑê">
              <a:extLst>
                <a:ext uri="{FF2B5EF4-FFF2-40B4-BE49-F238E27FC236}">
                  <a16:creationId xmlns:a16="http://schemas.microsoft.com/office/drawing/2014/main" id="{E6F72485-77FC-4F1B-B6B7-118C5289B962}"/>
                </a:ext>
              </a:extLst>
            </p:cNvPr>
            <p:cNvSpPr/>
            <p:nvPr/>
          </p:nvSpPr>
          <p:spPr bwMode="auto">
            <a:xfrm>
              <a:off x="5237163" y="1617663"/>
              <a:ext cx="1236663" cy="396875"/>
            </a:xfrm>
            <a:custGeom>
              <a:avLst/>
              <a:gdLst>
                <a:gd name="T0" fmla="*/ 0 w 118"/>
                <a:gd name="T1" fmla="*/ 23 h 38"/>
                <a:gd name="T2" fmla="*/ 4 w 118"/>
                <a:gd name="T3" fmla="*/ 38 h 38"/>
                <a:gd name="T4" fmla="*/ 118 w 118"/>
                <a:gd name="T5" fmla="*/ 12 h 38"/>
                <a:gd name="T6" fmla="*/ 114 w 118"/>
                <a:gd name="T7" fmla="*/ 1 h 38"/>
                <a:gd name="T8" fmla="*/ 0 w 118"/>
                <a:gd name="T9" fmla="*/ 23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38">
                  <a:moveTo>
                    <a:pt x="0" y="23"/>
                  </a:moveTo>
                  <a:cubicBezTo>
                    <a:pt x="0" y="23"/>
                    <a:pt x="13" y="31"/>
                    <a:pt x="4" y="38"/>
                  </a:cubicBezTo>
                  <a:cubicBezTo>
                    <a:pt x="118" y="12"/>
                    <a:pt x="118" y="12"/>
                    <a:pt x="118" y="12"/>
                  </a:cubicBezTo>
                  <a:cubicBezTo>
                    <a:pt x="118" y="12"/>
                    <a:pt x="118" y="3"/>
                    <a:pt x="114" y="1"/>
                  </a:cubicBezTo>
                  <a:cubicBezTo>
                    <a:pt x="110" y="0"/>
                    <a:pt x="0" y="23"/>
                    <a:pt x="0" y="23"/>
                  </a:cubicBezTo>
                  <a:close/>
                </a:path>
              </a:pathLst>
            </a:custGeom>
            <a:solidFill>
              <a:srgbClr val="C7B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0" name="ïSḻiḑè">
              <a:extLst>
                <a:ext uri="{FF2B5EF4-FFF2-40B4-BE49-F238E27FC236}">
                  <a16:creationId xmlns:a16="http://schemas.microsoft.com/office/drawing/2014/main" id="{B587E8EC-A1BF-4E5C-8C44-C24DDDB0E346}"/>
                </a:ext>
              </a:extLst>
            </p:cNvPr>
            <p:cNvSpPr/>
            <p:nvPr/>
          </p:nvSpPr>
          <p:spPr bwMode="auto">
            <a:xfrm>
              <a:off x="5487988" y="1400176"/>
              <a:ext cx="942975" cy="395288"/>
            </a:xfrm>
            <a:custGeom>
              <a:avLst/>
              <a:gdLst>
                <a:gd name="T0" fmla="*/ 0 w 90"/>
                <a:gd name="T1" fmla="*/ 24 h 38"/>
                <a:gd name="T2" fmla="*/ 4 w 90"/>
                <a:gd name="T3" fmla="*/ 38 h 38"/>
                <a:gd name="T4" fmla="*/ 90 w 90"/>
                <a:gd name="T5" fmla="*/ 14 h 38"/>
                <a:gd name="T6" fmla="*/ 86 w 90"/>
                <a:gd name="T7" fmla="*/ 0 h 38"/>
                <a:gd name="T8" fmla="*/ 0 w 90"/>
                <a:gd name="T9" fmla="*/ 24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38">
                  <a:moveTo>
                    <a:pt x="0" y="24"/>
                  </a:moveTo>
                  <a:cubicBezTo>
                    <a:pt x="4" y="38"/>
                    <a:pt x="4" y="38"/>
                    <a:pt x="4" y="38"/>
                  </a:cubicBezTo>
                  <a:cubicBezTo>
                    <a:pt x="90" y="14"/>
                    <a:pt x="90" y="14"/>
                    <a:pt x="90" y="14"/>
                  </a:cubicBezTo>
                  <a:cubicBezTo>
                    <a:pt x="90" y="14"/>
                    <a:pt x="84" y="2"/>
                    <a:pt x="86" y="0"/>
                  </a:cubicBezTo>
                  <a:lnTo>
                    <a:pt x="0" y="24"/>
                  </a:lnTo>
                  <a:close/>
                </a:path>
              </a:pathLst>
            </a:custGeom>
            <a:solidFill>
              <a:srgbClr val="F25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1" name="isḷîďê">
              <a:extLst>
                <a:ext uri="{FF2B5EF4-FFF2-40B4-BE49-F238E27FC236}">
                  <a16:creationId xmlns:a16="http://schemas.microsoft.com/office/drawing/2014/main" id="{05B6E7A1-C003-414A-811B-4BDA8A77A4AF}"/>
                </a:ext>
              </a:extLst>
            </p:cNvPr>
            <p:cNvSpPr/>
            <p:nvPr/>
          </p:nvSpPr>
          <p:spPr bwMode="auto">
            <a:xfrm>
              <a:off x="5153025" y="1212851"/>
              <a:ext cx="1184275" cy="477838"/>
            </a:xfrm>
            <a:custGeom>
              <a:avLst/>
              <a:gdLst>
                <a:gd name="T0" fmla="*/ 0 w 113"/>
                <a:gd name="T1" fmla="*/ 34 h 46"/>
                <a:gd name="T2" fmla="*/ 6 w 113"/>
                <a:gd name="T3" fmla="*/ 46 h 46"/>
                <a:gd name="T4" fmla="*/ 113 w 113"/>
                <a:gd name="T5" fmla="*/ 12 h 46"/>
                <a:gd name="T6" fmla="*/ 110 w 113"/>
                <a:gd name="T7" fmla="*/ 0 h 46"/>
                <a:gd name="T8" fmla="*/ 0 w 113"/>
                <a:gd name="T9" fmla="*/ 34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3" h="46">
                  <a:moveTo>
                    <a:pt x="0" y="34"/>
                  </a:moveTo>
                  <a:cubicBezTo>
                    <a:pt x="0" y="34"/>
                    <a:pt x="11" y="41"/>
                    <a:pt x="6" y="46"/>
                  </a:cubicBezTo>
                  <a:cubicBezTo>
                    <a:pt x="113" y="12"/>
                    <a:pt x="113" y="12"/>
                    <a:pt x="113" y="12"/>
                  </a:cubicBezTo>
                  <a:cubicBezTo>
                    <a:pt x="110" y="0"/>
                    <a:pt x="110" y="0"/>
                    <a:pt x="110" y="0"/>
                  </a:cubicBezTo>
                  <a:lnTo>
                    <a:pt x="0" y="34"/>
                  </a:lnTo>
                  <a:close/>
                </a:path>
              </a:pathLst>
            </a:custGeom>
            <a:solidFill>
              <a:srgbClr val="CECB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2" name="íŝ1iďè">
              <a:extLst>
                <a:ext uri="{FF2B5EF4-FFF2-40B4-BE49-F238E27FC236}">
                  <a16:creationId xmlns:a16="http://schemas.microsoft.com/office/drawing/2014/main" id="{37CA011F-EA3B-444C-AE1A-62B7012008F4}"/>
                </a:ext>
              </a:extLst>
            </p:cNvPr>
            <p:cNvSpPr/>
            <p:nvPr/>
          </p:nvSpPr>
          <p:spPr bwMode="auto">
            <a:xfrm>
              <a:off x="5205413" y="1128713"/>
              <a:ext cx="963613" cy="365125"/>
            </a:xfrm>
            <a:custGeom>
              <a:avLst/>
              <a:gdLst>
                <a:gd name="T0" fmla="*/ 88 w 92"/>
                <a:gd name="T1" fmla="*/ 0 h 35"/>
                <a:gd name="T2" fmla="*/ 92 w 92"/>
                <a:gd name="T3" fmla="*/ 10 h 35"/>
                <a:gd name="T4" fmla="*/ 7 w 92"/>
                <a:gd name="T5" fmla="*/ 35 h 35"/>
                <a:gd name="T6" fmla="*/ 3 w 92"/>
                <a:gd name="T7" fmla="*/ 22 h 35"/>
                <a:gd name="T8" fmla="*/ 88 w 92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" h="35">
                  <a:moveTo>
                    <a:pt x="88" y="0"/>
                  </a:moveTo>
                  <a:cubicBezTo>
                    <a:pt x="88" y="0"/>
                    <a:pt x="88" y="6"/>
                    <a:pt x="92" y="10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35"/>
                    <a:pt x="0" y="27"/>
                    <a:pt x="3" y="22"/>
                  </a:cubicBezTo>
                  <a:lnTo>
                    <a:pt x="88" y="0"/>
                  </a:lnTo>
                  <a:close/>
                </a:path>
              </a:pathLst>
            </a:custGeom>
            <a:solidFill>
              <a:srgbClr val="A0C7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63" name="2391605e-c1ec-4f33-ac73-081b407e3325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<a:extLst>
              <a:ext uri="{FF2B5EF4-FFF2-40B4-BE49-F238E27FC236}">
                <a16:creationId xmlns:a16="http://schemas.microsoft.com/office/drawing/2014/main" id="{6FA7C51B-D091-4CF7-856F-7AC7E5F3BB51}"/>
              </a:ext>
            </a:extLst>
          </p:cNvPr>
          <p:cNvGrpSpPr>
            <a:grpSpLocks noChangeAspect="1"/>
          </p:cNvGrpSpPr>
          <p:nvPr>
            <p:custDataLst>
              <p:tags r:id="rId2"/>
            </p:custDataLst>
          </p:nvPr>
        </p:nvGrpSpPr>
        <p:grpSpPr>
          <a:xfrm>
            <a:off x="10332000" y="1191675"/>
            <a:ext cx="721315" cy="1082809"/>
            <a:chOff x="4605602" y="1365763"/>
            <a:chExt cx="2980796" cy="4474650"/>
          </a:xfrm>
        </p:grpSpPr>
        <p:sp>
          <p:nvSpPr>
            <p:cNvPr id="64" name="îṡ1ïḋê">
              <a:extLst>
                <a:ext uri="{FF2B5EF4-FFF2-40B4-BE49-F238E27FC236}">
                  <a16:creationId xmlns:a16="http://schemas.microsoft.com/office/drawing/2014/main" id="{6A7A13C4-5058-4003-9F7E-AF73CC3B5BC4}"/>
                </a:ext>
              </a:extLst>
            </p:cNvPr>
            <p:cNvSpPr/>
            <p:nvPr/>
          </p:nvSpPr>
          <p:spPr bwMode="auto">
            <a:xfrm>
              <a:off x="5774407" y="3419815"/>
              <a:ext cx="643190" cy="601694"/>
            </a:xfrm>
            <a:custGeom>
              <a:avLst/>
              <a:gdLst>
                <a:gd name="T0" fmla="*/ 93 w 93"/>
                <a:gd name="T1" fmla="*/ 87 h 87"/>
                <a:gd name="T2" fmla="*/ 0 w 93"/>
                <a:gd name="T3" fmla="*/ 87 h 87"/>
                <a:gd name="T4" fmla="*/ 10 w 93"/>
                <a:gd name="T5" fmla="*/ 0 h 87"/>
                <a:gd name="T6" fmla="*/ 83 w 93"/>
                <a:gd name="T7" fmla="*/ 0 h 87"/>
                <a:gd name="T8" fmla="*/ 93 w 93"/>
                <a:gd name="T9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87">
                  <a:moveTo>
                    <a:pt x="93" y="87"/>
                  </a:moveTo>
                  <a:lnTo>
                    <a:pt x="0" y="87"/>
                  </a:lnTo>
                  <a:lnTo>
                    <a:pt x="10" y="0"/>
                  </a:lnTo>
                  <a:lnTo>
                    <a:pt x="83" y="0"/>
                  </a:lnTo>
                  <a:lnTo>
                    <a:pt x="93" y="87"/>
                  </a:lnTo>
                  <a:close/>
                </a:path>
              </a:pathLst>
            </a:custGeom>
            <a:solidFill>
              <a:srgbClr val="FFD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5" name="işḷíḑé">
              <a:extLst>
                <a:ext uri="{FF2B5EF4-FFF2-40B4-BE49-F238E27FC236}">
                  <a16:creationId xmlns:a16="http://schemas.microsoft.com/office/drawing/2014/main" id="{66CA4674-B2FC-4A83-94E4-BA0B83436DE4}"/>
                </a:ext>
              </a:extLst>
            </p:cNvPr>
            <p:cNvSpPr/>
            <p:nvPr/>
          </p:nvSpPr>
          <p:spPr bwMode="auto">
            <a:xfrm>
              <a:off x="5774407" y="3419815"/>
              <a:ext cx="643190" cy="601694"/>
            </a:xfrm>
            <a:custGeom>
              <a:avLst/>
              <a:gdLst>
                <a:gd name="T0" fmla="*/ 93 w 93"/>
                <a:gd name="T1" fmla="*/ 87 h 87"/>
                <a:gd name="T2" fmla="*/ 0 w 93"/>
                <a:gd name="T3" fmla="*/ 87 h 87"/>
                <a:gd name="T4" fmla="*/ 10 w 93"/>
                <a:gd name="T5" fmla="*/ 0 h 87"/>
                <a:gd name="T6" fmla="*/ 83 w 93"/>
                <a:gd name="T7" fmla="*/ 0 h 87"/>
                <a:gd name="T8" fmla="*/ 93 w 93"/>
                <a:gd name="T9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87">
                  <a:moveTo>
                    <a:pt x="93" y="87"/>
                  </a:moveTo>
                  <a:lnTo>
                    <a:pt x="0" y="87"/>
                  </a:lnTo>
                  <a:lnTo>
                    <a:pt x="10" y="0"/>
                  </a:lnTo>
                  <a:lnTo>
                    <a:pt x="83" y="0"/>
                  </a:lnTo>
                  <a:lnTo>
                    <a:pt x="93" y="8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6" name="îṥliḑé">
              <a:extLst>
                <a:ext uri="{FF2B5EF4-FFF2-40B4-BE49-F238E27FC236}">
                  <a16:creationId xmlns:a16="http://schemas.microsoft.com/office/drawing/2014/main" id="{2B1A281B-3467-4AA1-AE29-8EB3B809C7C6}"/>
                </a:ext>
              </a:extLst>
            </p:cNvPr>
            <p:cNvSpPr/>
            <p:nvPr/>
          </p:nvSpPr>
          <p:spPr bwMode="auto">
            <a:xfrm>
              <a:off x="5456267" y="1753059"/>
              <a:ext cx="1279461" cy="1818908"/>
            </a:xfrm>
            <a:custGeom>
              <a:avLst/>
              <a:gdLst>
                <a:gd name="T0" fmla="*/ 0 w 89"/>
                <a:gd name="T1" fmla="*/ 24 h 127"/>
                <a:gd name="T2" fmla="*/ 6 w 89"/>
                <a:gd name="T3" fmla="*/ 91 h 127"/>
                <a:gd name="T4" fmla="*/ 35 w 89"/>
                <a:gd name="T5" fmla="*/ 123 h 127"/>
                <a:gd name="T6" fmla="*/ 54 w 89"/>
                <a:gd name="T7" fmla="*/ 123 h 127"/>
                <a:gd name="T8" fmla="*/ 83 w 89"/>
                <a:gd name="T9" fmla="*/ 91 h 127"/>
                <a:gd name="T10" fmla="*/ 89 w 89"/>
                <a:gd name="T11" fmla="*/ 24 h 127"/>
                <a:gd name="T12" fmla="*/ 68 w 89"/>
                <a:gd name="T13" fmla="*/ 9 h 127"/>
                <a:gd name="T14" fmla="*/ 21 w 89"/>
                <a:gd name="T15" fmla="*/ 9 h 127"/>
                <a:gd name="T16" fmla="*/ 0 w 89"/>
                <a:gd name="T17" fmla="*/ 24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9" h="127">
                  <a:moveTo>
                    <a:pt x="0" y="24"/>
                  </a:moveTo>
                  <a:cubicBezTo>
                    <a:pt x="6" y="91"/>
                    <a:pt x="6" y="91"/>
                    <a:pt x="6" y="91"/>
                  </a:cubicBezTo>
                  <a:cubicBezTo>
                    <a:pt x="7" y="100"/>
                    <a:pt x="35" y="123"/>
                    <a:pt x="35" y="123"/>
                  </a:cubicBezTo>
                  <a:cubicBezTo>
                    <a:pt x="41" y="127"/>
                    <a:pt x="48" y="127"/>
                    <a:pt x="54" y="123"/>
                  </a:cubicBezTo>
                  <a:cubicBezTo>
                    <a:pt x="54" y="123"/>
                    <a:pt x="83" y="100"/>
                    <a:pt x="83" y="91"/>
                  </a:cubicBezTo>
                  <a:cubicBezTo>
                    <a:pt x="89" y="24"/>
                    <a:pt x="89" y="24"/>
                    <a:pt x="89" y="24"/>
                  </a:cubicBezTo>
                  <a:cubicBezTo>
                    <a:pt x="68" y="9"/>
                    <a:pt x="68" y="9"/>
                    <a:pt x="68" y="9"/>
                  </a:cubicBezTo>
                  <a:cubicBezTo>
                    <a:pt x="54" y="0"/>
                    <a:pt x="35" y="0"/>
                    <a:pt x="21" y="9"/>
                  </a:cubicBezTo>
                  <a:cubicBezTo>
                    <a:pt x="0" y="24"/>
                    <a:pt x="0" y="24"/>
                    <a:pt x="0" y="24"/>
                  </a:cubicBezTo>
                </a:path>
              </a:pathLst>
            </a:custGeom>
            <a:solidFill>
              <a:srgbClr val="FFD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7" name="îSlîḑè">
              <a:extLst>
                <a:ext uri="{FF2B5EF4-FFF2-40B4-BE49-F238E27FC236}">
                  <a16:creationId xmlns:a16="http://schemas.microsoft.com/office/drawing/2014/main" id="{3387CC38-2062-4664-A9CE-F249DBCEC602}"/>
                </a:ext>
              </a:extLst>
            </p:cNvPr>
            <p:cNvSpPr/>
            <p:nvPr/>
          </p:nvSpPr>
          <p:spPr bwMode="auto">
            <a:xfrm>
              <a:off x="6638905" y="2382416"/>
              <a:ext cx="325054" cy="546366"/>
            </a:xfrm>
            <a:custGeom>
              <a:avLst/>
              <a:gdLst>
                <a:gd name="T0" fmla="*/ 2 w 23"/>
                <a:gd name="T1" fmla="*/ 19 h 38"/>
                <a:gd name="T2" fmla="*/ 19 w 23"/>
                <a:gd name="T3" fmla="*/ 12 h 38"/>
                <a:gd name="T4" fmla="*/ 0 w 23"/>
                <a:gd name="T5" fmla="*/ 38 h 38"/>
                <a:gd name="T6" fmla="*/ 2 w 23"/>
                <a:gd name="T7" fmla="*/ 19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38">
                  <a:moveTo>
                    <a:pt x="2" y="19"/>
                  </a:moveTo>
                  <a:cubicBezTo>
                    <a:pt x="2" y="19"/>
                    <a:pt x="15" y="0"/>
                    <a:pt x="19" y="12"/>
                  </a:cubicBezTo>
                  <a:cubicBezTo>
                    <a:pt x="23" y="24"/>
                    <a:pt x="3" y="36"/>
                    <a:pt x="0" y="38"/>
                  </a:cubicBezTo>
                  <a:cubicBezTo>
                    <a:pt x="2" y="19"/>
                    <a:pt x="2" y="19"/>
                    <a:pt x="2" y="19"/>
                  </a:cubicBezTo>
                </a:path>
              </a:pathLst>
            </a:custGeom>
            <a:solidFill>
              <a:srgbClr val="FFD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8" name="iṧ1îḋe">
              <a:extLst>
                <a:ext uri="{FF2B5EF4-FFF2-40B4-BE49-F238E27FC236}">
                  <a16:creationId xmlns:a16="http://schemas.microsoft.com/office/drawing/2014/main" id="{31CB7F45-CAEB-4651-9D31-D239BD2FDED3}"/>
                </a:ext>
              </a:extLst>
            </p:cNvPr>
            <p:cNvSpPr/>
            <p:nvPr/>
          </p:nvSpPr>
          <p:spPr bwMode="auto">
            <a:xfrm>
              <a:off x="5214210" y="2382416"/>
              <a:ext cx="345800" cy="546366"/>
            </a:xfrm>
            <a:custGeom>
              <a:avLst/>
              <a:gdLst>
                <a:gd name="T0" fmla="*/ 22 w 24"/>
                <a:gd name="T1" fmla="*/ 19 h 38"/>
                <a:gd name="T2" fmla="*/ 5 w 24"/>
                <a:gd name="T3" fmla="*/ 12 h 38"/>
                <a:gd name="T4" fmla="*/ 24 w 24"/>
                <a:gd name="T5" fmla="*/ 38 h 38"/>
                <a:gd name="T6" fmla="*/ 22 w 24"/>
                <a:gd name="T7" fmla="*/ 19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38">
                  <a:moveTo>
                    <a:pt x="22" y="19"/>
                  </a:moveTo>
                  <a:cubicBezTo>
                    <a:pt x="22" y="19"/>
                    <a:pt x="9" y="0"/>
                    <a:pt x="5" y="12"/>
                  </a:cubicBezTo>
                  <a:cubicBezTo>
                    <a:pt x="0" y="24"/>
                    <a:pt x="21" y="36"/>
                    <a:pt x="24" y="38"/>
                  </a:cubicBezTo>
                  <a:lnTo>
                    <a:pt x="22" y="19"/>
                  </a:lnTo>
                  <a:close/>
                </a:path>
              </a:pathLst>
            </a:custGeom>
            <a:solidFill>
              <a:srgbClr val="FFD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9" name="ï$1îḍe">
              <a:extLst>
                <a:ext uri="{FF2B5EF4-FFF2-40B4-BE49-F238E27FC236}">
                  <a16:creationId xmlns:a16="http://schemas.microsoft.com/office/drawing/2014/main" id="{4FD8AA0F-0BCB-48CD-9522-D9F08BC7CEC4}"/>
                </a:ext>
              </a:extLst>
            </p:cNvPr>
            <p:cNvSpPr/>
            <p:nvPr/>
          </p:nvSpPr>
          <p:spPr bwMode="auto">
            <a:xfrm>
              <a:off x="5255706" y="1621657"/>
              <a:ext cx="1549183" cy="2040220"/>
            </a:xfrm>
            <a:custGeom>
              <a:avLst/>
              <a:gdLst>
                <a:gd name="T0" fmla="*/ 101 w 108"/>
                <a:gd name="T1" fmla="*/ 37 h 142"/>
                <a:gd name="T2" fmla="*/ 89 w 108"/>
                <a:gd name="T3" fmla="*/ 99 h 142"/>
                <a:gd name="T4" fmla="*/ 59 w 108"/>
                <a:gd name="T5" fmla="*/ 88 h 142"/>
                <a:gd name="T6" fmla="*/ 28 w 108"/>
                <a:gd name="T7" fmla="*/ 99 h 142"/>
                <a:gd name="T8" fmla="*/ 19 w 108"/>
                <a:gd name="T9" fmla="*/ 59 h 142"/>
                <a:gd name="T10" fmla="*/ 42 w 108"/>
                <a:gd name="T11" fmla="*/ 11 h 142"/>
                <a:gd name="T12" fmla="*/ 1 w 108"/>
                <a:gd name="T13" fmla="*/ 30 h 142"/>
                <a:gd name="T14" fmla="*/ 11 w 108"/>
                <a:gd name="T15" fmla="*/ 59 h 142"/>
                <a:gd name="T16" fmla="*/ 17 w 108"/>
                <a:gd name="T17" fmla="*/ 103 h 142"/>
                <a:gd name="T18" fmla="*/ 52 w 108"/>
                <a:gd name="T19" fmla="*/ 139 h 142"/>
                <a:gd name="T20" fmla="*/ 65 w 108"/>
                <a:gd name="T21" fmla="*/ 139 h 142"/>
                <a:gd name="T22" fmla="*/ 100 w 108"/>
                <a:gd name="T23" fmla="*/ 103 h 142"/>
                <a:gd name="T24" fmla="*/ 108 w 108"/>
                <a:gd name="T25" fmla="*/ 40 h 142"/>
                <a:gd name="T26" fmla="*/ 101 w 108"/>
                <a:gd name="T27" fmla="*/ 37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8" h="142">
                  <a:moveTo>
                    <a:pt x="101" y="37"/>
                  </a:moveTo>
                  <a:cubicBezTo>
                    <a:pt x="101" y="37"/>
                    <a:pt x="93" y="95"/>
                    <a:pt x="89" y="99"/>
                  </a:cubicBezTo>
                  <a:cubicBezTo>
                    <a:pt x="89" y="99"/>
                    <a:pt x="81" y="88"/>
                    <a:pt x="59" y="88"/>
                  </a:cubicBezTo>
                  <a:cubicBezTo>
                    <a:pt x="36" y="88"/>
                    <a:pt x="28" y="99"/>
                    <a:pt x="28" y="99"/>
                  </a:cubicBezTo>
                  <a:cubicBezTo>
                    <a:pt x="24" y="95"/>
                    <a:pt x="19" y="59"/>
                    <a:pt x="19" y="59"/>
                  </a:cubicBezTo>
                  <a:cubicBezTo>
                    <a:pt x="52" y="40"/>
                    <a:pt x="42" y="11"/>
                    <a:pt x="42" y="11"/>
                  </a:cubicBezTo>
                  <a:cubicBezTo>
                    <a:pt x="15" y="0"/>
                    <a:pt x="2" y="16"/>
                    <a:pt x="1" y="30"/>
                  </a:cubicBezTo>
                  <a:cubicBezTo>
                    <a:pt x="0" y="45"/>
                    <a:pt x="11" y="59"/>
                    <a:pt x="11" y="59"/>
                  </a:cubicBezTo>
                  <a:cubicBezTo>
                    <a:pt x="11" y="59"/>
                    <a:pt x="12" y="84"/>
                    <a:pt x="17" y="103"/>
                  </a:cubicBezTo>
                  <a:cubicBezTo>
                    <a:pt x="21" y="117"/>
                    <a:pt x="41" y="134"/>
                    <a:pt x="52" y="139"/>
                  </a:cubicBezTo>
                  <a:cubicBezTo>
                    <a:pt x="56" y="142"/>
                    <a:pt x="61" y="142"/>
                    <a:pt x="65" y="139"/>
                  </a:cubicBezTo>
                  <a:cubicBezTo>
                    <a:pt x="76" y="134"/>
                    <a:pt x="96" y="117"/>
                    <a:pt x="100" y="103"/>
                  </a:cubicBezTo>
                  <a:cubicBezTo>
                    <a:pt x="106" y="84"/>
                    <a:pt x="108" y="40"/>
                    <a:pt x="108" y="40"/>
                  </a:cubicBezTo>
                  <a:cubicBezTo>
                    <a:pt x="108" y="36"/>
                    <a:pt x="101" y="37"/>
                    <a:pt x="101" y="37"/>
                  </a:cubicBezTo>
                </a:path>
              </a:pathLst>
            </a:custGeom>
            <a:solidFill>
              <a:srgbClr val="5959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0" name="îSḷïdé">
              <a:extLst>
                <a:ext uri="{FF2B5EF4-FFF2-40B4-BE49-F238E27FC236}">
                  <a16:creationId xmlns:a16="http://schemas.microsoft.com/office/drawing/2014/main" id="{AFD563B0-3EAE-480A-A1A5-0368A546E1F7}"/>
                </a:ext>
              </a:extLst>
            </p:cNvPr>
            <p:cNvSpPr/>
            <p:nvPr/>
          </p:nvSpPr>
          <p:spPr bwMode="auto">
            <a:xfrm>
              <a:off x="5815899" y="1365763"/>
              <a:ext cx="1334789" cy="1320957"/>
            </a:xfrm>
            <a:custGeom>
              <a:avLst/>
              <a:gdLst>
                <a:gd name="T0" fmla="*/ 80 w 93"/>
                <a:gd name="T1" fmla="*/ 23 h 92"/>
                <a:gd name="T2" fmla="*/ 50 w 93"/>
                <a:gd name="T3" fmla="*/ 24 h 92"/>
                <a:gd name="T4" fmla="*/ 0 w 93"/>
                <a:gd name="T5" fmla="*/ 30 h 92"/>
                <a:gd name="T6" fmla="*/ 77 w 93"/>
                <a:gd name="T7" fmla="*/ 60 h 92"/>
                <a:gd name="T8" fmla="*/ 80 w 93"/>
                <a:gd name="T9" fmla="*/ 23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92">
                  <a:moveTo>
                    <a:pt x="80" y="23"/>
                  </a:moveTo>
                  <a:cubicBezTo>
                    <a:pt x="80" y="23"/>
                    <a:pt x="82" y="48"/>
                    <a:pt x="50" y="24"/>
                  </a:cubicBezTo>
                  <a:cubicBezTo>
                    <a:pt x="18" y="0"/>
                    <a:pt x="2" y="13"/>
                    <a:pt x="0" y="30"/>
                  </a:cubicBezTo>
                  <a:cubicBezTo>
                    <a:pt x="0" y="30"/>
                    <a:pt x="25" y="92"/>
                    <a:pt x="77" y="60"/>
                  </a:cubicBezTo>
                  <a:cubicBezTo>
                    <a:pt x="93" y="50"/>
                    <a:pt x="80" y="23"/>
                    <a:pt x="80" y="23"/>
                  </a:cubicBezTo>
                </a:path>
              </a:pathLst>
            </a:custGeom>
            <a:solidFill>
              <a:srgbClr val="5959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1" name="îŝļidè">
              <a:extLst>
                <a:ext uri="{FF2B5EF4-FFF2-40B4-BE49-F238E27FC236}">
                  <a16:creationId xmlns:a16="http://schemas.microsoft.com/office/drawing/2014/main" id="{87657A2F-53C6-4C13-9D6C-1A3E721291B1}"/>
                </a:ext>
              </a:extLst>
            </p:cNvPr>
            <p:cNvSpPr/>
            <p:nvPr/>
          </p:nvSpPr>
          <p:spPr bwMode="auto">
            <a:xfrm>
              <a:off x="5947305" y="3129344"/>
              <a:ext cx="297390" cy="255894"/>
            </a:xfrm>
            <a:custGeom>
              <a:avLst/>
              <a:gdLst>
                <a:gd name="T0" fmla="*/ 0 w 21"/>
                <a:gd name="T1" fmla="*/ 0 h 18"/>
                <a:gd name="T2" fmla="*/ 21 w 21"/>
                <a:gd name="T3" fmla="*/ 0 h 18"/>
                <a:gd name="T4" fmla="*/ 0 w 21"/>
                <a:gd name="T5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18">
                  <a:moveTo>
                    <a:pt x="0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12" y="18"/>
                    <a:pt x="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2" name="îS1íḍê">
              <a:extLst>
                <a:ext uri="{FF2B5EF4-FFF2-40B4-BE49-F238E27FC236}">
                  <a16:creationId xmlns:a16="http://schemas.microsoft.com/office/drawing/2014/main" id="{8E86B672-8ECC-4D52-B961-02EF49D24877}"/>
                </a:ext>
              </a:extLst>
            </p:cNvPr>
            <p:cNvSpPr/>
            <p:nvPr/>
          </p:nvSpPr>
          <p:spPr bwMode="auto">
            <a:xfrm>
              <a:off x="5497763" y="2354752"/>
              <a:ext cx="1210301" cy="345800"/>
            </a:xfrm>
            <a:custGeom>
              <a:avLst/>
              <a:gdLst>
                <a:gd name="T0" fmla="*/ 84 w 84"/>
                <a:gd name="T1" fmla="*/ 11 h 24"/>
                <a:gd name="T2" fmla="*/ 71 w 84"/>
                <a:gd name="T3" fmla="*/ 11 h 24"/>
                <a:gd name="T4" fmla="*/ 59 w 84"/>
                <a:gd name="T5" fmla="*/ 0 h 24"/>
                <a:gd name="T6" fmla="*/ 47 w 84"/>
                <a:gd name="T7" fmla="*/ 9 h 24"/>
                <a:gd name="T8" fmla="*/ 42 w 84"/>
                <a:gd name="T9" fmla="*/ 7 h 24"/>
                <a:gd name="T10" fmla="*/ 36 w 84"/>
                <a:gd name="T11" fmla="*/ 9 h 24"/>
                <a:gd name="T12" fmla="*/ 24 w 84"/>
                <a:gd name="T13" fmla="*/ 0 h 24"/>
                <a:gd name="T14" fmla="*/ 12 w 84"/>
                <a:gd name="T15" fmla="*/ 11 h 24"/>
                <a:gd name="T16" fmla="*/ 0 w 84"/>
                <a:gd name="T17" fmla="*/ 11 h 24"/>
                <a:gd name="T18" fmla="*/ 0 w 84"/>
                <a:gd name="T19" fmla="*/ 14 h 24"/>
                <a:gd name="T20" fmla="*/ 12 w 84"/>
                <a:gd name="T21" fmla="*/ 14 h 24"/>
                <a:gd name="T22" fmla="*/ 24 w 84"/>
                <a:gd name="T23" fmla="*/ 24 h 24"/>
                <a:gd name="T24" fmla="*/ 36 w 84"/>
                <a:gd name="T25" fmla="*/ 13 h 24"/>
                <a:gd name="T26" fmla="*/ 42 w 84"/>
                <a:gd name="T27" fmla="*/ 10 h 24"/>
                <a:gd name="T28" fmla="*/ 47 w 84"/>
                <a:gd name="T29" fmla="*/ 13 h 24"/>
                <a:gd name="T30" fmla="*/ 59 w 84"/>
                <a:gd name="T31" fmla="*/ 24 h 24"/>
                <a:gd name="T32" fmla="*/ 71 w 84"/>
                <a:gd name="T33" fmla="*/ 14 h 24"/>
                <a:gd name="T34" fmla="*/ 84 w 84"/>
                <a:gd name="T35" fmla="*/ 14 h 24"/>
                <a:gd name="T36" fmla="*/ 84 w 84"/>
                <a:gd name="T37" fmla="*/ 11 h 24"/>
                <a:gd name="T38" fmla="*/ 24 w 84"/>
                <a:gd name="T39" fmla="*/ 21 h 24"/>
                <a:gd name="T40" fmla="*/ 15 w 84"/>
                <a:gd name="T41" fmla="*/ 12 h 24"/>
                <a:gd name="T42" fmla="*/ 24 w 84"/>
                <a:gd name="T43" fmla="*/ 3 h 24"/>
                <a:gd name="T44" fmla="*/ 33 w 84"/>
                <a:gd name="T45" fmla="*/ 12 h 24"/>
                <a:gd name="T46" fmla="*/ 24 w 84"/>
                <a:gd name="T47" fmla="*/ 21 h 24"/>
                <a:gd name="T48" fmla="*/ 59 w 84"/>
                <a:gd name="T49" fmla="*/ 21 h 24"/>
                <a:gd name="T50" fmla="*/ 50 w 84"/>
                <a:gd name="T51" fmla="*/ 12 h 24"/>
                <a:gd name="T52" fmla="*/ 59 w 84"/>
                <a:gd name="T53" fmla="*/ 3 h 24"/>
                <a:gd name="T54" fmla="*/ 68 w 84"/>
                <a:gd name="T55" fmla="*/ 12 h 24"/>
                <a:gd name="T56" fmla="*/ 59 w 84"/>
                <a:gd name="T57" fmla="*/ 21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24">
                  <a:moveTo>
                    <a:pt x="84" y="11"/>
                  </a:moveTo>
                  <a:cubicBezTo>
                    <a:pt x="71" y="11"/>
                    <a:pt x="71" y="11"/>
                    <a:pt x="71" y="11"/>
                  </a:cubicBezTo>
                  <a:cubicBezTo>
                    <a:pt x="70" y="5"/>
                    <a:pt x="65" y="0"/>
                    <a:pt x="59" y="0"/>
                  </a:cubicBezTo>
                  <a:cubicBezTo>
                    <a:pt x="53" y="0"/>
                    <a:pt x="49" y="4"/>
                    <a:pt x="47" y="9"/>
                  </a:cubicBezTo>
                  <a:cubicBezTo>
                    <a:pt x="46" y="8"/>
                    <a:pt x="44" y="7"/>
                    <a:pt x="42" y="7"/>
                  </a:cubicBezTo>
                  <a:cubicBezTo>
                    <a:pt x="39" y="7"/>
                    <a:pt x="37" y="8"/>
                    <a:pt x="36" y="9"/>
                  </a:cubicBezTo>
                  <a:cubicBezTo>
                    <a:pt x="35" y="4"/>
                    <a:pt x="30" y="0"/>
                    <a:pt x="24" y="0"/>
                  </a:cubicBezTo>
                  <a:cubicBezTo>
                    <a:pt x="18" y="0"/>
                    <a:pt x="13" y="5"/>
                    <a:pt x="12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3" y="20"/>
                    <a:pt x="18" y="24"/>
                    <a:pt x="24" y="24"/>
                  </a:cubicBezTo>
                  <a:cubicBezTo>
                    <a:pt x="31" y="24"/>
                    <a:pt x="36" y="19"/>
                    <a:pt x="36" y="13"/>
                  </a:cubicBezTo>
                  <a:cubicBezTo>
                    <a:pt x="37" y="12"/>
                    <a:pt x="39" y="10"/>
                    <a:pt x="42" y="10"/>
                  </a:cubicBezTo>
                  <a:cubicBezTo>
                    <a:pt x="44" y="10"/>
                    <a:pt x="45" y="11"/>
                    <a:pt x="47" y="13"/>
                  </a:cubicBezTo>
                  <a:cubicBezTo>
                    <a:pt x="47" y="19"/>
                    <a:pt x="52" y="24"/>
                    <a:pt x="59" y="24"/>
                  </a:cubicBezTo>
                  <a:cubicBezTo>
                    <a:pt x="65" y="24"/>
                    <a:pt x="70" y="20"/>
                    <a:pt x="71" y="14"/>
                  </a:cubicBezTo>
                  <a:cubicBezTo>
                    <a:pt x="84" y="14"/>
                    <a:pt x="84" y="14"/>
                    <a:pt x="84" y="14"/>
                  </a:cubicBezTo>
                  <a:cubicBezTo>
                    <a:pt x="84" y="11"/>
                    <a:pt x="84" y="11"/>
                    <a:pt x="84" y="11"/>
                  </a:cubicBezTo>
                  <a:moveTo>
                    <a:pt x="24" y="21"/>
                  </a:moveTo>
                  <a:cubicBezTo>
                    <a:pt x="19" y="21"/>
                    <a:pt x="15" y="17"/>
                    <a:pt x="15" y="12"/>
                  </a:cubicBezTo>
                  <a:cubicBezTo>
                    <a:pt x="15" y="7"/>
                    <a:pt x="19" y="3"/>
                    <a:pt x="24" y="3"/>
                  </a:cubicBezTo>
                  <a:cubicBezTo>
                    <a:pt x="29" y="3"/>
                    <a:pt x="33" y="7"/>
                    <a:pt x="33" y="12"/>
                  </a:cubicBezTo>
                  <a:cubicBezTo>
                    <a:pt x="33" y="17"/>
                    <a:pt x="29" y="21"/>
                    <a:pt x="24" y="21"/>
                  </a:cubicBezTo>
                  <a:moveTo>
                    <a:pt x="59" y="21"/>
                  </a:moveTo>
                  <a:cubicBezTo>
                    <a:pt x="54" y="21"/>
                    <a:pt x="50" y="17"/>
                    <a:pt x="50" y="12"/>
                  </a:cubicBezTo>
                  <a:cubicBezTo>
                    <a:pt x="50" y="7"/>
                    <a:pt x="54" y="3"/>
                    <a:pt x="59" y="3"/>
                  </a:cubicBezTo>
                  <a:cubicBezTo>
                    <a:pt x="64" y="3"/>
                    <a:pt x="68" y="7"/>
                    <a:pt x="68" y="12"/>
                  </a:cubicBezTo>
                  <a:cubicBezTo>
                    <a:pt x="68" y="17"/>
                    <a:pt x="64" y="21"/>
                    <a:pt x="59" y="21"/>
                  </a:cubicBezTo>
                </a:path>
              </a:pathLst>
            </a:custGeom>
            <a:solidFill>
              <a:srgbClr val="5959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3" name="i$ḷïďé">
              <a:extLst>
                <a:ext uri="{FF2B5EF4-FFF2-40B4-BE49-F238E27FC236}">
                  <a16:creationId xmlns:a16="http://schemas.microsoft.com/office/drawing/2014/main" id="{4870739A-215D-4A36-ADDB-CBF665C4A8B1}"/>
                </a:ext>
              </a:extLst>
            </p:cNvPr>
            <p:cNvSpPr/>
            <p:nvPr/>
          </p:nvSpPr>
          <p:spPr bwMode="auto">
            <a:xfrm>
              <a:off x="4695508" y="3717201"/>
              <a:ext cx="2800980" cy="2123212"/>
            </a:xfrm>
            <a:custGeom>
              <a:avLst/>
              <a:gdLst>
                <a:gd name="T0" fmla="*/ 195 w 195"/>
                <a:gd name="T1" fmla="*/ 148 h 148"/>
                <a:gd name="T2" fmla="*/ 195 w 195"/>
                <a:gd name="T3" fmla="*/ 45 h 148"/>
                <a:gd name="T4" fmla="*/ 150 w 195"/>
                <a:gd name="T5" fmla="*/ 0 h 148"/>
                <a:gd name="T6" fmla="*/ 96 w 195"/>
                <a:gd name="T7" fmla="*/ 45 h 148"/>
                <a:gd name="T8" fmla="*/ 45 w 195"/>
                <a:gd name="T9" fmla="*/ 0 h 148"/>
                <a:gd name="T10" fmla="*/ 0 w 195"/>
                <a:gd name="T11" fmla="*/ 45 h 148"/>
                <a:gd name="T12" fmla="*/ 0 w 195"/>
                <a:gd name="T13" fmla="*/ 148 h 148"/>
                <a:gd name="T14" fmla="*/ 195 w 195"/>
                <a:gd name="T15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5" h="148">
                  <a:moveTo>
                    <a:pt x="195" y="148"/>
                  </a:moveTo>
                  <a:cubicBezTo>
                    <a:pt x="195" y="45"/>
                    <a:pt x="195" y="45"/>
                    <a:pt x="195" y="45"/>
                  </a:cubicBezTo>
                  <a:cubicBezTo>
                    <a:pt x="195" y="20"/>
                    <a:pt x="175" y="0"/>
                    <a:pt x="150" y="0"/>
                  </a:cubicBezTo>
                  <a:cubicBezTo>
                    <a:pt x="96" y="45"/>
                    <a:pt x="96" y="45"/>
                    <a:pt x="96" y="45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20" y="0"/>
                    <a:pt x="0" y="20"/>
                    <a:pt x="0" y="45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195" y="148"/>
                    <a:pt x="195" y="148"/>
                    <a:pt x="195" y="14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4" name="ïśḷïḍè">
              <a:extLst>
                <a:ext uri="{FF2B5EF4-FFF2-40B4-BE49-F238E27FC236}">
                  <a16:creationId xmlns:a16="http://schemas.microsoft.com/office/drawing/2014/main" id="{1BE828AA-EA3F-4D3E-8476-5180AB4C06A0}"/>
                </a:ext>
              </a:extLst>
            </p:cNvPr>
            <p:cNvSpPr/>
            <p:nvPr/>
          </p:nvSpPr>
          <p:spPr bwMode="auto">
            <a:xfrm>
              <a:off x="5442435" y="3744865"/>
              <a:ext cx="1293293" cy="1134223"/>
            </a:xfrm>
            <a:custGeom>
              <a:avLst/>
              <a:gdLst>
                <a:gd name="T0" fmla="*/ 90 w 90"/>
                <a:gd name="T1" fmla="*/ 79 h 79"/>
                <a:gd name="T2" fmla="*/ 90 w 90"/>
                <a:gd name="T3" fmla="*/ 0 h 79"/>
                <a:gd name="T4" fmla="*/ 90 w 90"/>
                <a:gd name="T5" fmla="*/ 0 h 79"/>
                <a:gd name="T6" fmla="*/ 1 w 90"/>
                <a:gd name="T7" fmla="*/ 0 h 79"/>
                <a:gd name="T8" fmla="*/ 0 w 90"/>
                <a:gd name="T9" fmla="*/ 0 h 79"/>
                <a:gd name="T10" fmla="*/ 0 w 90"/>
                <a:gd name="T11" fmla="*/ 79 h 79"/>
                <a:gd name="T12" fmla="*/ 90 w 90"/>
                <a:gd name="T13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79">
                  <a:moveTo>
                    <a:pt x="90" y="79"/>
                  </a:moveTo>
                  <a:cubicBezTo>
                    <a:pt x="90" y="0"/>
                    <a:pt x="90" y="0"/>
                    <a:pt x="90" y="0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90" y="79"/>
                    <a:pt x="90" y="79"/>
                    <a:pt x="90" y="79"/>
                  </a:cubicBezTo>
                </a:path>
              </a:pathLst>
            </a:custGeom>
            <a:solidFill>
              <a:srgbClr val="C4C7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5" name="îš1iḑé">
              <a:extLst>
                <a:ext uri="{FF2B5EF4-FFF2-40B4-BE49-F238E27FC236}">
                  <a16:creationId xmlns:a16="http://schemas.microsoft.com/office/drawing/2014/main" id="{061590EE-B46A-4BCB-93F6-49634FEDC95E}"/>
                </a:ext>
              </a:extLst>
            </p:cNvPr>
            <p:cNvSpPr/>
            <p:nvPr/>
          </p:nvSpPr>
          <p:spPr bwMode="auto">
            <a:xfrm>
              <a:off x="4605602" y="3703369"/>
              <a:ext cx="2980796" cy="2137044"/>
            </a:xfrm>
            <a:custGeom>
              <a:avLst/>
              <a:gdLst>
                <a:gd name="T0" fmla="*/ 207 w 207"/>
                <a:gd name="T1" fmla="*/ 149 h 149"/>
                <a:gd name="T2" fmla="*/ 204 w 207"/>
                <a:gd name="T3" fmla="*/ 54 h 149"/>
                <a:gd name="T4" fmla="*/ 156 w 207"/>
                <a:gd name="T5" fmla="*/ 0 h 149"/>
                <a:gd name="T6" fmla="*/ 125 w 207"/>
                <a:gd name="T7" fmla="*/ 0 h 149"/>
                <a:gd name="T8" fmla="*/ 126 w 207"/>
                <a:gd name="T9" fmla="*/ 52 h 149"/>
                <a:gd name="T10" fmla="*/ 103 w 207"/>
                <a:gd name="T11" fmla="*/ 73 h 149"/>
                <a:gd name="T12" fmla="*/ 82 w 207"/>
                <a:gd name="T13" fmla="*/ 52 h 149"/>
                <a:gd name="T14" fmla="*/ 82 w 207"/>
                <a:gd name="T15" fmla="*/ 0 h 149"/>
                <a:gd name="T16" fmla="*/ 51 w 207"/>
                <a:gd name="T17" fmla="*/ 0 h 149"/>
                <a:gd name="T18" fmla="*/ 3 w 207"/>
                <a:gd name="T19" fmla="*/ 54 h 149"/>
                <a:gd name="T20" fmla="*/ 0 w 207"/>
                <a:gd name="T21" fmla="*/ 149 h 149"/>
                <a:gd name="T22" fmla="*/ 207 w 207"/>
                <a:gd name="T23" fmla="*/ 149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7" h="149">
                  <a:moveTo>
                    <a:pt x="207" y="149"/>
                  </a:moveTo>
                  <a:cubicBezTo>
                    <a:pt x="204" y="54"/>
                    <a:pt x="204" y="54"/>
                    <a:pt x="204" y="54"/>
                  </a:cubicBezTo>
                  <a:cubicBezTo>
                    <a:pt x="204" y="28"/>
                    <a:pt x="182" y="0"/>
                    <a:pt x="156" y="0"/>
                  </a:cubicBezTo>
                  <a:cubicBezTo>
                    <a:pt x="125" y="0"/>
                    <a:pt x="125" y="0"/>
                    <a:pt x="125" y="0"/>
                  </a:cubicBezTo>
                  <a:cubicBezTo>
                    <a:pt x="126" y="52"/>
                    <a:pt x="126" y="52"/>
                    <a:pt x="126" y="52"/>
                  </a:cubicBezTo>
                  <a:cubicBezTo>
                    <a:pt x="103" y="73"/>
                    <a:pt x="103" y="73"/>
                    <a:pt x="103" y="73"/>
                  </a:cubicBezTo>
                  <a:cubicBezTo>
                    <a:pt x="82" y="52"/>
                    <a:pt x="82" y="52"/>
                    <a:pt x="82" y="52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25" y="0"/>
                    <a:pt x="3" y="28"/>
                    <a:pt x="3" y="54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207" y="149"/>
                    <a:pt x="207" y="149"/>
                    <a:pt x="207" y="149"/>
                  </a:cubicBezTo>
                </a:path>
              </a:pathLst>
            </a:custGeom>
            <a:solidFill>
              <a:srgbClr val="23B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6" name="ïŝ1îdê">
              <a:extLst>
                <a:ext uri="{FF2B5EF4-FFF2-40B4-BE49-F238E27FC236}">
                  <a16:creationId xmlns:a16="http://schemas.microsoft.com/office/drawing/2014/main" id="{F1C174C1-A528-4469-9612-67512B9C8033}"/>
                </a:ext>
              </a:extLst>
            </p:cNvPr>
            <p:cNvSpPr/>
            <p:nvPr/>
          </p:nvSpPr>
          <p:spPr bwMode="auto">
            <a:xfrm>
              <a:off x="6175531" y="5093486"/>
              <a:ext cx="145238" cy="14523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7" name="îşḷîde">
              <a:extLst>
                <a:ext uri="{FF2B5EF4-FFF2-40B4-BE49-F238E27FC236}">
                  <a16:creationId xmlns:a16="http://schemas.microsoft.com/office/drawing/2014/main" id="{06C30F00-A142-414B-8728-C8E069F9BA23}"/>
                </a:ext>
              </a:extLst>
            </p:cNvPr>
            <p:cNvSpPr/>
            <p:nvPr/>
          </p:nvSpPr>
          <p:spPr bwMode="auto">
            <a:xfrm>
              <a:off x="6175531" y="5356293"/>
              <a:ext cx="145238" cy="13832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8" name="ïṥḷiḍè">
              <a:extLst>
                <a:ext uri="{FF2B5EF4-FFF2-40B4-BE49-F238E27FC236}">
                  <a16:creationId xmlns:a16="http://schemas.microsoft.com/office/drawing/2014/main" id="{2A97F3A4-CD05-4D10-B7E4-62DA2C4A6F79}"/>
                </a:ext>
              </a:extLst>
            </p:cNvPr>
            <p:cNvSpPr/>
            <p:nvPr/>
          </p:nvSpPr>
          <p:spPr bwMode="auto">
            <a:xfrm>
              <a:off x="6175531" y="5612183"/>
              <a:ext cx="145238" cy="14523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9" name="îš1idé">
              <a:extLst>
                <a:ext uri="{FF2B5EF4-FFF2-40B4-BE49-F238E27FC236}">
                  <a16:creationId xmlns:a16="http://schemas.microsoft.com/office/drawing/2014/main" id="{AF784F70-53D5-4C0A-82D7-4E6D86E02E1C}"/>
                </a:ext>
              </a:extLst>
            </p:cNvPr>
            <p:cNvSpPr/>
            <p:nvPr/>
          </p:nvSpPr>
          <p:spPr bwMode="auto">
            <a:xfrm>
              <a:off x="6071793" y="4754600"/>
              <a:ext cx="48414" cy="10858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0" name="iṧľíḑe">
              <a:extLst>
                <a:ext uri="{FF2B5EF4-FFF2-40B4-BE49-F238E27FC236}">
                  <a16:creationId xmlns:a16="http://schemas.microsoft.com/office/drawing/2014/main" id="{BD106264-9640-4ED4-A407-0F1D1C85CE6C}"/>
                </a:ext>
              </a:extLst>
            </p:cNvPr>
            <p:cNvSpPr/>
            <p:nvPr/>
          </p:nvSpPr>
          <p:spPr bwMode="auto">
            <a:xfrm>
              <a:off x="6071793" y="4754600"/>
              <a:ext cx="48414" cy="1085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1" name="íṩļîḍé">
              <a:extLst>
                <a:ext uri="{FF2B5EF4-FFF2-40B4-BE49-F238E27FC236}">
                  <a16:creationId xmlns:a16="http://schemas.microsoft.com/office/drawing/2014/main" id="{16F63F0F-FFBB-4E9E-8033-094F2A6F4F47}"/>
                </a:ext>
              </a:extLst>
            </p:cNvPr>
            <p:cNvSpPr/>
            <p:nvPr/>
          </p:nvSpPr>
          <p:spPr bwMode="auto">
            <a:xfrm>
              <a:off x="6825634" y="4996662"/>
              <a:ext cx="82992" cy="843751"/>
            </a:xfrm>
            <a:custGeom>
              <a:avLst/>
              <a:gdLst>
                <a:gd name="T0" fmla="*/ 12 w 12"/>
                <a:gd name="T1" fmla="*/ 122 h 122"/>
                <a:gd name="T2" fmla="*/ 6 w 12"/>
                <a:gd name="T3" fmla="*/ 0 h 122"/>
                <a:gd name="T4" fmla="*/ 0 w 12"/>
                <a:gd name="T5" fmla="*/ 122 h 122"/>
                <a:gd name="T6" fmla="*/ 12 w 12"/>
                <a:gd name="T7" fmla="*/ 122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22">
                  <a:moveTo>
                    <a:pt x="12" y="122"/>
                  </a:moveTo>
                  <a:lnTo>
                    <a:pt x="6" y="0"/>
                  </a:lnTo>
                  <a:lnTo>
                    <a:pt x="0" y="122"/>
                  </a:lnTo>
                  <a:lnTo>
                    <a:pt x="12" y="122"/>
                  </a:lnTo>
                  <a:close/>
                </a:path>
              </a:pathLst>
            </a:custGeom>
            <a:solidFill>
              <a:srgbClr val="0099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2" name="ïṣ1ïḋê">
              <a:extLst>
                <a:ext uri="{FF2B5EF4-FFF2-40B4-BE49-F238E27FC236}">
                  <a16:creationId xmlns:a16="http://schemas.microsoft.com/office/drawing/2014/main" id="{9CFFFAA1-BA49-41C9-A51A-A09329402152}"/>
                </a:ext>
              </a:extLst>
            </p:cNvPr>
            <p:cNvSpPr/>
            <p:nvPr/>
          </p:nvSpPr>
          <p:spPr bwMode="auto">
            <a:xfrm>
              <a:off x="6825634" y="4996662"/>
              <a:ext cx="82992" cy="843751"/>
            </a:xfrm>
            <a:custGeom>
              <a:avLst/>
              <a:gdLst>
                <a:gd name="T0" fmla="*/ 12 w 12"/>
                <a:gd name="T1" fmla="*/ 122 h 122"/>
                <a:gd name="T2" fmla="*/ 6 w 12"/>
                <a:gd name="T3" fmla="*/ 0 h 122"/>
                <a:gd name="T4" fmla="*/ 0 w 12"/>
                <a:gd name="T5" fmla="*/ 122 h 122"/>
                <a:gd name="T6" fmla="*/ 12 w 12"/>
                <a:gd name="T7" fmla="*/ 122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22">
                  <a:moveTo>
                    <a:pt x="12" y="122"/>
                  </a:moveTo>
                  <a:lnTo>
                    <a:pt x="6" y="0"/>
                  </a:lnTo>
                  <a:lnTo>
                    <a:pt x="0" y="122"/>
                  </a:lnTo>
                  <a:lnTo>
                    <a:pt x="12" y="12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3" name="ïślîḓê">
              <a:extLst>
                <a:ext uri="{FF2B5EF4-FFF2-40B4-BE49-F238E27FC236}">
                  <a16:creationId xmlns:a16="http://schemas.microsoft.com/office/drawing/2014/main" id="{AA9ED10B-7436-438E-B0D5-AAC5E2953320}"/>
                </a:ext>
              </a:extLst>
            </p:cNvPr>
            <p:cNvSpPr/>
            <p:nvPr/>
          </p:nvSpPr>
          <p:spPr bwMode="auto">
            <a:xfrm>
              <a:off x="5228042" y="4996662"/>
              <a:ext cx="82992" cy="843751"/>
            </a:xfrm>
            <a:custGeom>
              <a:avLst/>
              <a:gdLst>
                <a:gd name="T0" fmla="*/ 12 w 12"/>
                <a:gd name="T1" fmla="*/ 122 h 122"/>
                <a:gd name="T2" fmla="*/ 6 w 12"/>
                <a:gd name="T3" fmla="*/ 0 h 122"/>
                <a:gd name="T4" fmla="*/ 0 w 12"/>
                <a:gd name="T5" fmla="*/ 122 h 122"/>
                <a:gd name="T6" fmla="*/ 12 w 12"/>
                <a:gd name="T7" fmla="*/ 122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22">
                  <a:moveTo>
                    <a:pt x="12" y="122"/>
                  </a:moveTo>
                  <a:lnTo>
                    <a:pt x="6" y="0"/>
                  </a:lnTo>
                  <a:lnTo>
                    <a:pt x="0" y="122"/>
                  </a:lnTo>
                  <a:lnTo>
                    <a:pt x="12" y="122"/>
                  </a:lnTo>
                  <a:close/>
                </a:path>
              </a:pathLst>
            </a:custGeom>
            <a:solidFill>
              <a:srgbClr val="0099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4" name="íśľïḑé">
              <a:extLst>
                <a:ext uri="{FF2B5EF4-FFF2-40B4-BE49-F238E27FC236}">
                  <a16:creationId xmlns:a16="http://schemas.microsoft.com/office/drawing/2014/main" id="{C9483B60-C18A-4984-94A0-EDC97D0E555A}"/>
                </a:ext>
              </a:extLst>
            </p:cNvPr>
            <p:cNvSpPr/>
            <p:nvPr/>
          </p:nvSpPr>
          <p:spPr bwMode="auto">
            <a:xfrm>
              <a:off x="5483931" y="3703369"/>
              <a:ext cx="601694" cy="1175719"/>
            </a:xfrm>
            <a:custGeom>
              <a:avLst/>
              <a:gdLst>
                <a:gd name="T0" fmla="*/ 42 w 42"/>
                <a:gd name="T1" fmla="*/ 82 h 82"/>
                <a:gd name="T2" fmla="*/ 3 w 42"/>
                <a:gd name="T3" fmla="*/ 47 h 82"/>
                <a:gd name="T4" fmla="*/ 12 w 42"/>
                <a:gd name="T5" fmla="*/ 42 h 82"/>
                <a:gd name="T6" fmla="*/ 0 w 42"/>
                <a:gd name="T7" fmla="*/ 28 h 82"/>
                <a:gd name="T8" fmla="*/ 17 w 42"/>
                <a:gd name="T9" fmla="*/ 0 h 82"/>
                <a:gd name="T10" fmla="*/ 23 w 42"/>
                <a:gd name="T11" fmla="*/ 0 h 82"/>
                <a:gd name="T12" fmla="*/ 42 w 42"/>
                <a:gd name="T13" fmla="*/ 69 h 82"/>
                <a:gd name="T14" fmla="*/ 42 w 42"/>
                <a:gd name="T1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" h="82">
                  <a:moveTo>
                    <a:pt x="42" y="82"/>
                  </a:moveTo>
                  <a:cubicBezTo>
                    <a:pt x="3" y="47"/>
                    <a:pt x="3" y="47"/>
                    <a:pt x="3" y="47"/>
                  </a:cubicBezTo>
                  <a:cubicBezTo>
                    <a:pt x="12" y="42"/>
                    <a:pt x="12" y="42"/>
                    <a:pt x="12" y="42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1" y="45"/>
                    <a:pt x="42" y="69"/>
                    <a:pt x="42" y="69"/>
                  </a:cubicBezTo>
                  <a:cubicBezTo>
                    <a:pt x="42" y="82"/>
                    <a:pt x="42" y="82"/>
                    <a:pt x="42" y="8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5" name="íŝḷíḑè">
              <a:extLst>
                <a:ext uri="{FF2B5EF4-FFF2-40B4-BE49-F238E27FC236}">
                  <a16:creationId xmlns:a16="http://schemas.microsoft.com/office/drawing/2014/main" id="{D8107244-1FB8-4ABF-BBCC-6D6CAF924025}"/>
                </a:ext>
              </a:extLst>
            </p:cNvPr>
            <p:cNvSpPr/>
            <p:nvPr/>
          </p:nvSpPr>
          <p:spPr bwMode="auto">
            <a:xfrm>
              <a:off x="6085625" y="3703369"/>
              <a:ext cx="608608" cy="1175719"/>
            </a:xfrm>
            <a:custGeom>
              <a:avLst/>
              <a:gdLst>
                <a:gd name="T0" fmla="*/ 0 w 42"/>
                <a:gd name="T1" fmla="*/ 69 h 82"/>
                <a:gd name="T2" fmla="*/ 20 w 42"/>
                <a:gd name="T3" fmla="*/ 0 h 82"/>
                <a:gd name="T4" fmla="*/ 26 w 42"/>
                <a:gd name="T5" fmla="*/ 0 h 82"/>
                <a:gd name="T6" fmla="*/ 42 w 42"/>
                <a:gd name="T7" fmla="*/ 28 h 82"/>
                <a:gd name="T8" fmla="*/ 31 w 42"/>
                <a:gd name="T9" fmla="*/ 42 h 82"/>
                <a:gd name="T10" fmla="*/ 40 w 42"/>
                <a:gd name="T11" fmla="*/ 47 h 82"/>
                <a:gd name="T12" fmla="*/ 0 w 42"/>
                <a:gd name="T13" fmla="*/ 82 h 82"/>
                <a:gd name="T14" fmla="*/ 0 w 42"/>
                <a:gd name="T15" fmla="*/ 69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" h="82">
                  <a:moveTo>
                    <a:pt x="0" y="69"/>
                  </a:moveTo>
                  <a:cubicBezTo>
                    <a:pt x="0" y="69"/>
                    <a:pt x="21" y="45"/>
                    <a:pt x="20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42" y="28"/>
                    <a:pt x="42" y="28"/>
                    <a:pt x="42" y="28"/>
                  </a:cubicBezTo>
                  <a:cubicBezTo>
                    <a:pt x="31" y="42"/>
                    <a:pt x="31" y="42"/>
                    <a:pt x="31" y="42"/>
                  </a:cubicBezTo>
                  <a:cubicBezTo>
                    <a:pt x="40" y="47"/>
                    <a:pt x="40" y="47"/>
                    <a:pt x="40" y="47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69"/>
                    <a:pt x="0" y="69"/>
                    <a:pt x="0" y="6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6" name="îṡlîḍé">
              <a:extLst>
                <a:ext uri="{FF2B5EF4-FFF2-40B4-BE49-F238E27FC236}">
                  <a16:creationId xmlns:a16="http://schemas.microsoft.com/office/drawing/2014/main" id="{F98784DB-07D9-4C47-9C28-F9B89FDC4128}"/>
                </a:ext>
              </a:extLst>
            </p:cNvPr>
            <p:cNvSpPr/>
            <p:nvPr/>
          </p:nvSpPr>
          <p:spPr bwMode="auto">
            <a:xfrm>
              <a:off x="6417593" y="4837592"/>
              <a:ext cx="421878" cy="829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7" name="îṩ1iḍê">
              <a:extLst>
                <a:ext uri="{FF2B5EF4-FFF2-40B4-BE49-F238E27FC236}">
                  <a16:creationId xmlns:a16="http://schemas.microsoft.com/office/drawing/2014/main" id="{6CFA06C7-92BC-40A8-95A4-F27B5DCD4551}"/>
                </a:ext>
              </a:extLst>
            </p:cNvPr>
            <p:cNvSpPr/>
            <p:nvPr/>
          </p:nvSpPr>
          <p:spPr bwMode="auto">
            <a:xfrm>
              <a:off x="6417593" y="4837592"/>
              <a:ext cx="421878" cy="82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8" name="iṧḷiḍê">
              <a:extLst>
                <a:ext uri="{FF2B5EF4-FFF2-40B4-BE49-F238E27FC236}">
                  <a16:creationId xmlns:a16="http://schemas.microsoft.com/office/drawing/2014/main" id="{40FAEFFA-ED5D-4919-9DB8-6BB12973F8D4}"/>
                </a:ext>
              </a:extLst>
            </p:cNvPr>
            <p:cNvSpPr/>
            <p:nvPr/>
          </p:nvSpPr>
          <p:spPr bwMode="auto">
            <a:xfrm>
              <a:off x="6618154" y="2223346"/>
              <a:ext cx="304304" cy="1023567"/>
            </a:xfrm>
            <a:prstGeom prst="rect">
              <a:avLst/>
            </a:pr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9" name="îṩḻîḓè">
              <a:extLst>
                <a:ext uri="{FF2B5EF4-FFF2-40B4-BE49-F238E27FC236}">
                  <a16:creationId xmlns:a16="http://schemas.microsoft.com/office/drawing/2014/main" id="{88BD3700-3CE2-4D18-A2B8-DCBB6505D638}"/>
                </a:ext>
              </a:extLst>
            </p:cNvPr>
            <p:cNvSpPr/>
            <p:nvPr/>
          </p:nvSpPr>
          <p:spPr bwMode="auto">
            <a:xfrm>
              <a:off x="6085625" y="3516639"/>
              <a:ext cx="304304" cy="228230"/>
            </a:xfrm>
            <a:custGeom>
              <a:avLst/>
              <a:gdLst>
                <a:gd name="T0" fmla="*/ 19 w 21"/>
                <a:gd name="T1" fmla="*/ 0 h 16"/>
                <a:gd name="T2" fmla="*/ 7 w 21"/>
                <a:gd name="T3" fmla="*/ 7 h 16"/>
                <a:gd name="T4" fmla="*/ 1 w 21"/>
                <a:gd name="T5" fmla="*/ 9 h 16"/>
                <a:gd name="T6" fmla="*/ 0 w 21"/>
                <a:gd name="T7" fmla="*/ 9 h 16"/>
                <a:gd name="T8" fmla="*/ 0 w 21"/>
                <a:gd name="T9" fmla="*/ 16 h 16"/>
                <a:gd name="T10" fmla="*/ 20 w 21"/>
                <a:gd name="T11" fmla="*/ 16 h 16"/>
                <a:gd name="T12" fmla="*/ 20 w 21"/>
                <a:gd name="T13" fmla="*/ 13 h 16"/>
                <a:gd name="T14" fmla="*/ 21 w 21"/>
                <a:gd name="T15" fmla="*/ 13 h 16"/>
                <a:gd name="T16" fmla="*/ 19 w 21"/>
                <a:gd name="T1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6">
                  <a:moveTo>
                    <a:pt x="19" y="0"/>
                  </a:moveTo>
                  <a:cubicBezTo>
                    <a:pt x="15" y="3"/>
                    <a:pt x="11" y="6"/>
                    <a:pt x="7" y="7"/>
                  </a:cubicBezTo>
                  <a:cubicBezTo>
                    <a:pt x="5" y="9"/>
                    <a:pt x="3" y="9"/>
                    <a:pt x="1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5"/>
                    <a:pt x="20" y="14"/>
                    <a:pt x="20" y="13"/>
                  </a:cubicBezTo>
                  <a:cubicBezTo>
                    <a:pt x="21" y="13"/>
                    <a:pt x="21" y="13"/>
                    <a:pt x="21" y="13"/>
                  </a:cubicBezTo>
                  <a:cubicBezTo>
                    <a:pt x="19" y="0"/>
                    <a:pt x="19" y="0"/>
                    <a:pt x="19" y="0"/>
                  </a:cubicBezTo>
                </a:path>
              </a:pathLst>
            </a:custGeom>
            <a:solidFill>
              <a:srgbClr val="F3D1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0" name="ïṩḻïdê">
              <a:extLst>
                <a:ext uri="{FF2B5EF4-FFF2-40B4-BE49-F238E27FC236}">
                  <a16:creationId xmlns:a16="http://schemas.microsoft.com/office/drawing/2014/main" id="{29F4DD48-02EC-4B50-A2A7-F43469F66BF7}"/>
                </a:ext>
              </a:extLst>
            </p:cNvPr>
            <p:cNvSpPr/>
            <p:nvPr/>
          </p:nvSpPr>
          <p:spPr bwMode="auto">
            <a:xfrm>
              <a:off x="6085625" y="2181850"/>
              <a:ext cx="594776" cy="864501"/>
            </a:xfrm>
            <a:custGeom>
              <a:avLst/>
              <a:gdLst>
                <a:gd name="T0" fmla="*/ 1 w 41"/>
                <a:gd name="T1" fmla="*/ 22 h 60"/>
                <a:gd name="T2" fmla="*/ 0 w 41"/>
                <a:gd name="T3" fmla="*/ 22 h 60"/>
                <a:gd name="T4" fmla="*/ 0 w 41"/>
                <a:gd name="T5" fmla="*/ 49 h 60"/>
                <a:gd name="T6" fmla="*/ 1 w 41"/>
                <a:gd name="T7" fmla="*/ 49 h 60"/>
                <a:gd name="T8" fmla="*/ 31 w 41"/>
                <a:gd name="T9" fmla="*/ 60 h 60"/>
                <a:gd name="T10" fmla="*/ 39 w 41"/>
                <a:gd name="T11" fmla="*/ 26 h 60"/>
                <a:gd name="T12" fmla="*/ 30 w 41"/>
                <a:gd name="T13" fmla="*/ 26 h 60"/>
                <a:gd name="T14" fmla="*/ 18 w 41"/>
                <a:gd name="T15" fmla="*/ 36 h 60"/>
                <a:gd name="T16" fmla="*/ 6 w 41"/>
                <a:gd name="T17" fmla="*/ 25 h 60"/>
                <a:gd name="T18" fmla="*/ 1 w 41"/>
                <a:gd name="T19" fmla="*/ 22 h 60"/>
                <a:gd name="T20" fmla="*/ 18 w 41"/>
                <a:gd name="T21" fmla="*/ 15 h 60"/>
                <a:gd name="T22" fmla="*/ 9 w 41"/>
                <a:gd name="T23" fmla="*/ 24 h 60"/>
                <a:gd name="T24" fmla="*/ 18 w 41"/>
                <a:gd name="T25" fmla="*/ 33 h 60"/>
                <a:gd name="T26" fmla="*/ 27 w 41"/>
                <a:gd name="T27" fmla="*/ 24 h 60"/>
                <a:gd name="T28" fmla="*/ 18 w 41"/>
                <a:gd name="T29" fmla="*/ 15 h 60"/>
                <a:gd name="T30" fmla="*/ 0 w 41"/>
                <a:gd name="T31" fmla="*/ 0 h 60"/>
                <a:gd name="T32" fmla="*/ 0 w 41"/>
                <a:gd name="T33" fmla="*/ 19 h 60"/>
                <a:gd name="T34" fmla="*/ 1 w 41"/>
                <a:gd name="T35" fmla="*/ 19 h 60"/>
                <a:gd name="T36" fmla="*/ 6 w 41"/>
                <a:gd name="T37" fmla="*/ 21 h 60"/>
                <a:gd name="T38" fmla="*/ 18 w 41"/>
                <a:gd name="T39" fmla="*/ 12 h 60"/>
                <a:gd name="T40" fmla="*/ 30 w 41"/>
                <a:gd name="T41" fmla="*/ 23 h 60"/>
                <a:gd name="T42" fmla="*/ 39 w 41"/>
                <a:gd name="T43" fmla="*/ 23 h 60"/>
                <a:gd name="T44" fmla="*/ 41 w 41"/>
                <a:gd name="T45" fmla="*/ 11 h 60"/>
                <a:gd name="T46" fmla="*/ 29 w 41"/>
                <a:gd name="T47" fmla="*/ 13 h 60"/>
                <a:gd name="T48" fmla="*/ 0 w 41"/>
                <a:gd name="T49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1" h="60">
                  <a:moveTo>
                    <a:pt x="1" y="22"/>
                  </a:moveTo>
                  <a:cubicBezTo>
                    <a:pt x="1" y="22"/>
                    <a:pt x="0" y="22"/>
                    <a:pt x="0" y="22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9"/>
                    <a:pt x="0" y="49"/>
                    <a:pt x="1" y="49"/>
                  </a:cubicBezTo>
                  <a:cubicBezTo>
                    <a:pt x="23" y="49"/>
                    <a:pt x="31" y="60"/>
                    <a:pt x="31" y="60"/>
                  </a:cubicBezTo>
                  <a:cubicBezTo>
                    <a:pt x="33" y="58"/>
                    <a:pt x="36" y="41"/>
                    <a:pt x="39" y="26"/>
                  </a:cubicBezTo>
                  <a:cubicBezTo>
                    <a:pt x="30" y="26"/>
                    <a:pt x="30" y="26"/>
                    <a:pt x="30" y="26"/>
                  </a:cubicBezTo>
                  <a:cubicBezTo>
                    <a:pt x="29" y="32"/>
                    <a:pt x="24" y="36"/>
                    <a:pt x="18" y="36"/>
                  </a:cubicBezTo>
                  <a:cubicBezTo>
                    <a:pt x="11" y="36"/>
                    <a:pt x="6" y="31"/>
                    <a:pt x="6" y="25"/>
                  </a:cubicBezTo>
                  <a:cubicBezTo>
                    <a:pt x="4" y="23"/>
                    <a:pt x="3" y="22"/>
                    <a:pt x="1" y="22"/>
                  </a:cubicBezTo>
                  <a:moveTo>
                    <a:pt x="18" y="15"/>
                  </a:moveTo>
                  <a:cubicBezTo>
                    <a:pt x="13" y="15"/>
                    <a:pt x="9" y="19"/>
                    <a:pt x="9" y="24"/>
                  </a:cubicBezTo>
                  <a:cubicBezTo>
                    <a:pt x="9" y="29"/>
                    <a:pt x="13" y="33"/>
                    <a:pt x="18" y="33"/>
                  </a:cubicBezTo>
                  <a:cubicBezTo>
                    <a:pt x="23" y="33"/>
                    <a:pt x="27" y="29"/>
                    <a:pt x="27" y="24"/>
                  </a:cubicBezTo>
                  <a:cubicBezTo>
                    <a:pt x="27" y="19"/>
                    <a:pt x="23" y="15"/>
                    <a:pt x="18" y="15"/>
                  </a:cubicBezTo>
                  <a:moveTo>
                    <a:pt x="0" y="0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1" y="19"/>
                    <a:pt x="1" y="19"/>
                  </a:cubicBezTo>
                  <a:cubicBezTo>
                    <a:pt x="3" y="19"/>
                    <a:pt x="5" y="20"/>
                    <a:pt x="6" y="21"/>
                  </a:cubicBezTo>
                  <a:cubicBezTo>
                    <a:pt x="8" y="16"/>
                    <a:pt x="12" y="12"/>
                    <a:pt x="18" y="12"/>
                  </a:cubicBezTo>
                  <a:cubicBezTo>
                    <a:pt x="24" y="12"/>
                    <a:pt x="29" y="17"/>
                    <a:pt x="30" y="23"/>
                  </a:cubicBezTo>
                  <a:cubicBezTo>
                    <a:pt x="39" y="23"/>
                    <a:pt x="39" y="23"/>
                    <a:pt x="39" y="23"/>
                  </a:cubicBezTo>
                  <a:cubicBezTo>
                    <a:pt x="40" y="19"/>
                    <a:pt x="40" y="15"/>
                    <a:pt x="41" y="11"/>
                  </a:cubicBezTo>
                  <a:cubicBezTo>
                    <a:pt x="37" y="12"/>
                    <a:pt x="33" y="13"/>
                    <a:pt x="29" y="13"/>
                  </a:cubicBezTo>
                  <a:cubicBezTo>
                    <a:pt x="17" y="13"/>
                    <a:pt x="8" y="7"/>
                    <a:pt x="0" y="0"/>
                  </a:cubicBezTo>
                </a:path>
              </a:pathLst>
            </a:custGeom>
            <a:solidFill>
              <a:srgbClr val="F3D1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1" name="ïṩ1ïḋê">
              <a:extLst>
                <a:ext uri="{FF2B5EF4-FFF2-40B4-BE49-F238E27FC236}">
                  <a16:creationId xmlns:a16="http://schemas.microsoft.com/office/drawing/2014/main" id="{7D4B78B6-6CDB-4C21-854A-024F83CFCC09}"/>
                </a:ext>
              </a:extLst>
            </p:cNvPr>
            <p:cNvSpPr/>
            <p:nvPr/>
          </p:nvSpPr>
          <p:spPr bwMode="auto">
            <a:xfrm>
              <a:off x="6749560" y="2499986"/>
              <a:ext cx="172902" cy="359632"/>
            </a:xfrm>
            <a:custGeom>
              <a:avLst/>
              <a:gdLst>
                <a:gd name="T0" fmla="*/ 7 w 12"/>
                <a:gd name="T1" fmla="*/ 0 h 25"/>
                <a:gd name="T2" fmla="*/ 2 w 12"/>
                <a:gd name="T3" fmla="*/ 2 h 25"/>
                <a:gd name="T4" fmla="*/ 0 w 12"/>
                <a:gd name="T5" fmla="*/ 25 h 25"/>
                <a:gd name="T6" fmla="*/ 11 w 12"/>
                <a:gd name="T7" fmla="*/ 12 h 25"/>
                <a:gd name="T8" fmla="*/ 11 w 12"/>
                <a:gd name="T9" fmla="*/ 4 h 25"/>
                <a:gd name="T10" fmla="*/ 11 w 12"/>
                <a:gd name="T11" fmla="*/ 4 h 25"/>
                <a:gd name="T12" fmla="*/ 11 w 12"/>
                <a:gd name="T13" fmla="*/ 4 h 25"/>
                <a:gd name="T14" fmla="*/ 11 w 12"/>
                <a:gd name="T15" fmla="*/ 4 h 25"/>
                <a:gd name="T16" fmla="*/ 11 w 12"/>
                <a:gd name="T17" fmla="*/ 4 h 25"/>
                <a:gd name="T18" fmla="*/ 11 w 12"/>
                <a:gd name="T19" fmla="*/ 4 h 25"/>
                <a:gd name="T20" fmla="*/ 11 w 12"/>
                <a:gd name="T21" fmla="*/ 4 h 25"/>
                <a:gd name="T22" fmla="*/ 11 w 12"/>
                <a:gd name="T23" fmla="*/ 4 h 25"/>
                <a:gd name="T24" fmla="*/ 11 w 12"/>
                <a:gd name="T25" fmla="*/ 4 h 25"/>
                <a:gd name="T26" fmla="*/ 10 w 12"/>
                <a:gd name="T27" fmla="*/ 2 h 25"/>
                <a:gd name="T28" fmla="*/ 10 w 12"/>
                <a:gd name="T29" fmla="*/ 2 h 25"/>
                <a:gd name="T30" fmla="*/ 10 w 12"/>
                <a:gd name="T31" fmla="*/ 2 h 25"/>
                <a:gd name="T32" fmla="*/ 7 w 12"/>
                <a:gd name="T3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25">
                  <a:moveTo>
                    <a:pt x="7" y="0"/>
                  </a:moveTo>
                  <a:cubicBezTo>
                    <a:pt x="5" y="0"/>
                    <a:pt x="4" y="1"/>
                    <a:pt x="2" y="2"/>
                  </a:cubicBezTo>
                  <a:cubicBezTo>
                    <a:pt x="1" y="9"/>
                    <a:pt x="1" y="17"/>
                    <a:pt x="0" y="25"/>
                  </a:cubicBezTo>
                  <a:cubicBezTo>
                    <a:pt x="4" y="21"/>
                    <a:pt x="8" y="17"/>
                    <a:pt x="11" y="12"/>
                  </a:cubicBezTo>
                  <a:cubicBezTo>
                    <a:pt x="12" y="10"/>
                    <a:pt x="12" y="7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3"/>
                    <a:pt x="11" y="3"/>
                    <a:pt x="10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9" y="1"/>
                    <a:pt x="8" y="0"/>
                    <a:pt x="7" y="0"/>
                  </a:cubicBezTo>
                </a:path>
              </a:pathLst>
            </a:custGeom>
            <a:solidFill>
              <a:srgbClr val="F3D1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2" name="îśḻíďè">
              <a:extLst>
                <a:ext uri="{FF2B5EF4-FFF2-40B4-BE49-F238E27FC236}">
                  <a16:creationId xmlns:a16="http://schemas.microsoft.com/office/drawing/2014/main" id="{C97BDE0A-5361-4C1F-801C-387F865EC55F}"/>
                </a:ext>
              </a:extLst>
            </p:cNvPr>
            <p:cNvSpPr/>
            <p:nvPr/>
          </p:nvSpPr>
          <p:spPr bwMode="auto">
            <a:xfrm>
              <a:off x="6085625" y="2299424"/>
              <a:ext cx="705431" cy="1348621"/>
            </a:xfrm>
            <a:custGeom>
              <a:avLst/>
              <a:gdLst>
                <a:gd name="T0" fmla="*/ 49 w 49"/>
                <a:gd name="T1" fmla="*/ 0 h 94"/>
                <a:gd name="T2" fmla="*/ 41 w 49"/>
                <a:gd name="T3" fmla="*/ 3 h 94"/>
                <a:gd name="T4" fmla="*/ 39 w 49"/>
                <a:gd name="T5" fmla="*/ 15 h 94"/>
                <a:gd name="T6" fmla="*/ 43 w 49"/>
                <a:gd name="T7" fmla="*/ 15 h 94"/>
                <a:gd name="T8" fmla="*/ 43 w 49"/>
                <a:gd name="T9" fmla="*/ 18 h 94"/>
                <a:gd name="T10" fmla="*/ 39 w 49"/>
                <a:gd name="T11" fmla="*/ 18 h 94"/>
                <a:gd name="T12" fmla="*/ 31 w 49"/>
                <a:gd name="T13" fmla="*/ 52 h 94"/>
                <a:gd name="T14" fmla="*/ 1 w 49"/>
                <a:gd name="T15" fmla="*/ 41 h 94"/>
                <a:gd name="T16" fmla="*/ 0 w 49"/>
                <a:gd name="T17" fmla="*/ 41 h 94"/>
                <a:gd name="T18" fmla="*/ 0 w 49"/>
                <a:gd name="T19" fmla="*/ 58 h 94"/>
                <a:gd name="T20" fmla="*/ 11 w 49"/>
                <a:gd name="T21" fmla="*/ 58 h 94"/>
                <a:gd name="T22" fmla="*/ 1 w 49"/>
                <a:gd name="T23" fmla="*/ 66 h 94"/>
                <a:gd name="T24" fmla="*/ 0 w 49"/>
                <a:gd name="T25" fmla="*/ 66 h 94"/>
                <a:gd name="T26" fmla="*/ 0 w 49"/>
                <a:gd name="T27" fmla="*/ 94 h 94"/>
                <a:gd name="T28" fmla="*/ 1 w 49"/>
                <a:gd name="T29" fmla="*/ 94 h 94"/>
                <a:gd name="T30" fmla="*/ 7 w 49"/>
                <a:gd name="T31" fmla="*/ 92 h 94"/>
                <a:gd name="T32" fmla="*/ 19 w 49"/>
                <a:gd name="T33" fmla="*/ 85 h 94"/>
                <a:gd name="T34" fmla="*/ 19 w 49"/>
                <a:gd name="T35" fmla="*/ 85 h 94"/>
                <a:gd name="T36" fmla="*/ 37 w 49"/>
                <a:gd name="T37" fmla="*/ 66 h 94"/>
                <a:gd name="T38" fmla="*/ 37 w 49"/>
                <a:gd name="T39" fmla="*/ 66 h 94"/>
                <a:gd name="T40" fmla="*/ 37 w 49"/>
                <a:gd name="T41" fmla="*/ 66 h 94"/>
                <a:gd name="T42" fmla="*/ 42 w 49"/>
                <a:gd name="T43" fmla="*/ 56 h 94"/>
                <a:gd name="T44" fmla="*/ 43 w 49"/>
                <a:gd name="T45" fmla="*/ 52 h 94"/>
                <a:gd name="T46" fmla="*/ 46 w 49"/>
                <a:gd name="T47" fmla="*/ 39 h 94"/>
                <a:gd name="T48" fmla="*/ 46 w 49"/>
                <a:gd name="T49" fmla="*/ 39 h 94"/>
                <a:gd name="T50" fmla="*/ 48 w 49"/>
                <a:gd name="T51" fmla="*/ 16 h 94"/>
                <a:gd name="T52" fmla="*/ 48 w 49"/>
                <a:gd name="T53" fmla="*/ 16 h 94"/>
                <a:gd name="T54" fmla="*/ 49 w 49"/>
                <a:gd name="T5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9" h="94">
                  <a:moveTo>
                    <a:pt x="49" y="0"/>
                  </a:moveTo>
                  <a:cubicBezTo>
                    <a:pt x="46" y="1"/>
                    <a:pt x="44" y="2"/>
                    <a:pt x="41" y="3"/>
                  </a:cubicBezTo>
                  <a:cubicBezTo>
                    <a:pt x="40" y="7"/>
                    <a:pt x="40" y="11"/>
                    <a:pt x="39" y="15"/>
                  </a:cubicBezTo>
                  <a:cubicBezTo>
                    <a:pt x="43" y="15"/>
                    <a:pt x="43" y="15"/>
                    <a:pt x="43" y="15"/>
                  </a:cubicBezTo>
                  <a:cubicBezTo>
                    <a:pt x="43" y="18"/>
                    <a:pt x="43" y="18"/>
                    <a:pt x="43" y="18"/>
                  </a:cubicBezTo>
                  <a:cubicBezTo>
                    <a:pt x="39" y="18"/>
                    <a:pt x="39" y="18"/>
                    <a:pt x="39" y="18"/>
                  </a:cubicBezTo>
                  <a:cubicBezTo>
                    <a:pt x="36" y="33"/>
                    <a:pt x="33" y="50"/>
                    <a:pt x="31" y="52"/>
                  </a:cubicBezTo>
                  <a:cubicBezTo>
                    <a:pt x="31" y="52"/>
                    <a:pt x="23" y="41"/>
                    <a:pt x="1" y="41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11" y="58"/>
                    <a:pt x="11" y="58"/>
                    <a:pt x="11" y="58"/>
                  </a:cubicBezTo>
                  <a:cubicBezTo>
                    <a:pt x="11" y="58"/>
                    <a:pt x="7" y="66"/>
                    <a:pt x="1" y="66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1" y="94"/>
                  </a:cubicBezTo>
                  <a:cubicBezTo>
                    <a:pt x="3" y="94"/>
                    <a:pt x="5" y="94"/>
                    <a:pt x="7" y="92"/>
                  </a:cubicBezTo>
                  <a:cubicBezTo>
                    <a:pt x="11" y="91"/>
                    <a:pt x="15" y="88"/>
                    <a:pt x="19" y="85"/>
                  </a:cubicBezTo>
                  <a:cubicBezTo>
                    <a:pt x="19" y="85"/>
                    <a:pt x="19" y="85"/>
                    <a:pt x="19" y="85"/>
                  </a:cubicBezTo>
                  <a:cubicBezTo>
                    <a:pt x="25" y="79"/>
                    <a:pt x="32" y="73"/>
                    <a:pt x="37" y="66"/>
                  </a:cubicBezTo>
                  <a:cubicBezTo>
                    <a:pt x="37" y="66"/>
                    <a:pt x="37" y="66"/>
                    <a:pt x="37" y="66"/>
                  </a:cubicBezTo>
                  <a:cubicBezTo>
                    <a:pt x="37" y="66"/>
                    <a:pt x="37" y="66"/>
                    <a:pt x="37" y="66"/>
                  </a:cubicBezTo>
                  <a:cubicBezTo>
                    <a:pt x="39" y="63"/>
                    <a:pt x="41" y="59"/>
                    <a:pt x="42" y="56"/>
                  </a:cubicBezTo>
                  <a:cubicBezTo>
                    <a:pt x="42" y="55"/>
                    <a:pt x="43" y="53"/>
                    <a:pt x="43" y="52"/>
                  </a:cubicBezTo>
                  <a:cubicBezTo>
                    <a:pt x="44" y="48"/>
                    <a:pt x="45" y="43"/>
                    <a:pt x="46" y="39"/>
                  </a:cubicBezTo>
                  <a:cubicBezTo>
                    <a:pt x="46" y="39"/>
                    <a:pt x="46" y="39"/>
                    <a:pt x="46" y="39"/>
                  </a:cubicBezTo>
                  <a:cubicBezTo>
                    <a:pt x="47" y="31"/>
                    <a:pt x="47" y="23"/>
                    <a:pt x="48" y="16"/>
                  </a:cubicBezTo>
                  <a:cubicBezTo>
                    <a:pt x="48" y="16"/>
                    <a:pt x="48" y="16"/>
                    <a:pt x="48" y="16"/>
                  </a:cubicBezTo>
                  <a:cubicBezTo>
                    <a:pt x="49" y="10"/>
                    <a:pt x="49" y="4"/>
                    <a:pt x="49" y="0"/>
                  </a:cubicBezTo>
                </a:path>
              </a:pathLst>
            </a:custGeom>
            <a:solidFill>
              <a:srgbClr val="5555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3" name="ïṡḻîḑê">
              <a:extLst>
                <a:ext uri="{FF2B5EF4-FFF2-40B4-BE49-F238E27FC236}">
                  <a16:creationId xmlns:a16="http://schemas.microsoft.com/office/drawing/2014/main" id="{1B65A014-AA9B-4F2E-8E02-1B2C9676A974}"/>
                </a:ext>
              </a:extLst>
            </p:cNvPr>
            <p:cNvSpPr/>
            <p:nvPr/>
          </p:nvSpPr>
          <p:spPr bwMode="auto">
            <a:xfrm>
              <a:off x="6085625" y="1524833"/>
              <a:ext cx="954407" cy="843751"/>
            </a:xfrm>
            <a:custGeom>
              <a:avLst/>
              <a:gdLst>
                <a:gd name="T0" fmla="*/ 1 w 66"/>
                <a:gd name="T1" fmla="*/ 0 h 59"/>
                <a:gd name="T2" fmla="*/ 0 w 66"/>
                <a:gd name="T3" fmla="*/ 0 h 59"/>
                <a:gd name="T4" fmla="*/ 0 w 66"/>
                <a:gd name="T5" fmla="*/ 46 h 59"/>
                <a:gd name="T6" fmla="*/ 29 w 66"/>
                <a:gd name="T7" fmla="*/ 59 h 59"/>
                <a:gd name="T8" fmla="*/ 41 w 66"/>
                <a:gd name="T9" fmla="*/ 57 h 59"/>
                <a:gd name="T10" fmla="*/ 49 w 66"/>
                <a:gd name="T11" fmla="*/ 54 h 59"/>
                <a:gd name="T12" fmla="*/ 49 w 66"/>
                <a:gd name="T13" fmla="*/ 54 h 59"/>
                <a:gd name="T14" fmla="*/ 58 w 66"/>
                <a:gd name="T15" fmla="*/ 50 h 59"/>
                <a:gd name="T16" fmla="*/ 58 w 66"/>
                <a:gd name="T17" fmla="*/ 49 h 59"/>
                <a:gd name="T18" fmla="*/ 58 w 66"/>
                <a:gd name="T19" fmla="*/ 49 h 59"/>
                <a:gd name="T20" fmla="*/ 66 w 66"/>
                <a:gd name="T21" fmla="*/ 32 h 59"/>
                <a:gd name="T22" fmla="*/ 61 w 66"/>
                <a:gd name="T23" fmla="*/ 12 h 59"/>
                <a:gd name="T24" fmla="*/ 61 w 66"/>
                <a:gd name="T25" fmla="*/ 12 h 59"/>
                <a:gd name="T26" fmla="*/ 52 w 66"/>
                <a:gd name="T27" fmla="*/ 23 h 59"/>
                <a:gd name="T28" fmla="*/ 31 w 66"/>
                <a:gd name="T29" fmla="*/ 13 h 59"/>
                <a:gd name="T30" fmla="*/ 31 w 66"/>
                <a:gd name="T31" fmla="*/ 13 h 59"/>
                <a:gd name="T32" fmla="*/ 1 w 66"/>
                <a:gd name="T33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59">
                  <a:moveTo>
                    <a:pt x="1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8" y="53"/>
                    <a:pt x="17" y="59"/>
                    <a:pt x="29" y="59"/>
                  </a:cubicBezTo>
                  <a:cubicBezTo>
                    <a:pt x="33" y="59"/>
                    <a:pt x="37" y="58"/>
                    <a:pt x="41" y="57"/>
                  </a:cubicBezTo>
                  <a:cubicBezTo>
                    <a:pt x="44" y="56"/>
                    <a:pt x="46" y="55"/>
                    <a:pt x="49" y="54"/>
                  </a:cubicBezTo>
                  <a:cubicBezTo>
                    <a:pt x="49" y="54"/>
                    <a:pt x="49" y="54"/>
                    <a:pt x="49" y="54"/>
                  </a:cubicBezTo>
                  <a:cubicBezTo>
                    <a:pt x="52" y="53"/>
                    <a:pt x="55" y="51"/>
                    <a:pt x="58" y="50"/>
                  </a:cubicBezTo>
                  <a:cubicBezTo>
                    <a:pt x="58" y="49"/>
                    <a:pt x="58" y="49"/>
                    <a:pt x="58" y="49"/>
                  </a:cubicBezTo>
                  <a:cubicBezTo>
                    <a:pt x="58" y="49"/>
                    <a:pt x="58" y="49"/>
                    <a:pt x="58" y="49"/>
                  </a:cubicBezTo>
                  <a:cubicBezTo>
                    <a:pt x="64" y="45"/>
                    <a:pt x="66" y="39"/>
                    <a:pt x="66" y="32"/>
                  </a:cubicBezTo>
                  <a:cubicBezTo>
                    <a:pt x="66" y="22"/>
                    <a:pt x="61" y="12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1" y="23"/>
                    <a:pt x="52" y="23"/>
                  </a:cubicBezTo>
                  <a:cubicBezTo>
                    <a:pt x="48" y="23"/>
                    <a:pt x="41" y="21"/>
                    <a:pt x="31" y="13"/>
                  </a:cubicBezTo>
                  <a:cubicBezTo>
                    <a:pt x="31" y="13"/>
                    <a:pt x="31" y="13"/>
                    <a:pt x="31" y="13"/>
                  </a:cubicBezTo>
                  <a:cubicBezTo>
                    <a:pt x="18" y="3"/>
                    <a:pt x="8" y="0"/>
                    <a:pt x="1" y="0"/>
                  </a:cubicBezTo>
                </a:path>
              </a:pathLst>
            </a:custGeom>
            <a:solidFill>
              <a:srgbClr val="5555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4" name="iśľïďe">
              <a:extLst>
                <a:ext uri="{FF2B5EF4-FFF2-40B4-BE49-F238E27FC236}">
                  <a16:creationId xmlns:a16="http://schemas.microsoft.com/office/drawing/2014/main" id="{272D242A-BB0B-47E6-9FAE-60C4968B0A08}"/>
                </a:ext>
              </a:extLst>
            </p:cNvPr>
            <p:cNvSpPr/>
            <p:nvPr/>
          </p:nvSpPr>
          <p:spPr bwMode="auto">
            <a:xfrm>
              <a:off x="6085625" y="3129344"/>
              <a:ext cx="159070" cy="117574"/>
            </a:xfrm>
            <a:custGeom>
              <a:avLst/>
              <a:gdLst>
                <a:gd name="T0" fmla="*/ 11 w 11"/>
                <a:gd name="T1" fmla="*/ 0 h 8"/>
                <a:gd name="T2" fmla="*/ 0 w 11"/>
                <a:gd name="T3" fmla="*/ 0 h 8"/>
                <a:gd name="T4" fmla="*/ 0 w 11"/>
                <a:gd name="T5" fmla="*/ 8 h 8"/>
                <a:gd name="T6" fmla="*/ 1 w 11"/>
                <a:gd name="T7" fmla="*/ 8 h 8"/>
                <a:gd name="T8" fmla="*/ 11 w 11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8">
                  <a:moveTo>
                    <a:pt x="1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1" y="8"/>
                  </a:cubicBezTo>
                  <a:cubicBezTo>
                    <a:pt x="7" y="8"/>
                    <a:pt x="11" y="0"/>
                    <a:pt x="11" y="0"/>
                  </a:cubicBezTo>
                </a:path>
              </a:pathLst>
            </a:cu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5" name="íSļïḓê">
              <a:extLst>
                <a:ext uri="{FF2B5EF4-FFF2-40B4-BE49-F238E27FC236}">
                  <a16:creationId xmlns:a16="http://schemas.microsoft.com/office/drawing/2014/main" id="{440B90C1-3F7E-4B9F-9DCE-6EC36346F206}"/>
                </a:ext>
              </a:extLst>
            </p:cNvPr>
            <p:cNvSpPr/>
            <p:nvPr/>
          </p:nvSpPr>
          <p:spPr bwMode="auto">
            <a:xfrm>
              <a:off x="6085625" y="2354752"/>
              <a:ext cx="622440" cy="345800"/>
            </a:xfrm>
            <a:custGeom>
              <a:avLst/>
              <a:gdLst>
                <a:gd name="T0" fmla="*/ 18 w 43"/>
                <a:gd name="T1" fmla="*/ 21 h 24"/>
                <a:gd name="T2" fmla="*/ 9 w 43"/>
                <a:gd name="T3" fmla="*/ 12 h 24"/>
                <a:gd name="T4" fmla="*/ 18 w 43"/>
                <a:gd name="T5" fmla="*/ 3 h 24"/>
                <a:gd name="T6" fmla="*/ 27 w 43"/>
                <a:gd name="T7" fmla="*/ 12 h 24"/>
                <a:gd name="T8" fmla="*/ 18 w 43"/>
                <a:gd name="T9" fmla="*/ 21 h 24"/>
                <a:gd name="T10" fmla="*/ 18 w 43"/>
                <a:gd name="T11" fmla="*/ 0 h 24"/>
                <a:gd name="T12" fmla="*/ 6 w 43"/>
                <a:gd name="T13" fmla="*/ 9 h 24"/>
                <a:gd name="T14" fmla="*/ 1 w 43"/>
                <a:gd name="T15" fmla="*/ 7 h 24"/>
                <a:gd name="T16" fmla="*/ 0 w 43"/>
                <a:gd name="T17" fmla="*/ 7 h 24"/>
                <a:gd name="T18" fmla="*/ 0 w 43"/>
                <a:gd name="T19" fmla="*/ 10 h 24"/>
                <a:gd name="T20" fmla="*/ 1 w 43"/>
                <a:gd name="T21" fmla="*/ 10 h 24"/>
                <a:gd name="T22" fmla="*/ 6 w 43"/>
                <a:gd name="T23" fmla="*/ 13 h 24"/>
                <a:gd name="T24" fmla="*/ 18 w 43"/>
                <a:gd name="T25" fmla="*/ 24 h 24"/>
                <a:gd name="T26" fmla="*/ 30 w 43"/>
                <a:gd name="T27" fmla="*/ 14 h 24"/>
                <a:gd name="T28" fmla="*/ 39 w 43"/>
                <a:gd name="T29" fmla="*/ 14 h 24"/>
                <a:gd name="T30" fmla="*/ 43 w 43"/>
                <a:gd name="T31" fmla="*/ 14 h 24"/>
                <a:gd name="T32" fmla="*/ 43 w 43"/>
                <a:gd name="T33" fmla="*/ 11 h 24"/>
                <a:gd name="T34" fmla="*/ 39 w 43"/>
                <a:gd name="T35" fmla="*/ 11 h 24"/>
                <a:gd name="T36" fmla="*/ 30 w 43"/>
                <a:gd name="T37" fmla="*/ 11 h 24"/>
                <a:gd name="T38" fmla="*/ 18 w 43"/>
                <a:gd name="T3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3" h="24">
                  <a:moveTo>
                    <a:pt x="18" y="21"/>
                  </a:moveTo>
                  <a:cubicBezTo>
                    <a:pt x="13" y="21"/>
                    <a:pt x="9" y="17"/>
                    <a:pt x="9" y="12"/>
                  </a:cubicBezTo>
                  <a:cubicBezTo>
                    <a:pt x="9" y="7"/>
                    <a:pt x="13" y="3"/>
                    <a:pt x="18" y="3"/>
                  </a:cubicBezTo>
                  <a:cubicBezTo>
                    <a:pt x="23" y="3"/>
                    <a:pt x="27" y="7"/>
                    <a:pt x="27" y="12"/>
                  </a:cubicBezTo>
                  <a:cubicBezTo>
                    <a:pt x="27" y="17"/>
                    <a:pt x="23" y="21"/>
                    <a:pt x="18" y="21"/>
                  </a:cubicBezTo>
                  <a:moveTo>
                    <a:pt x="18" y="0"/>
                  </a:moveTo>
                  <a:cubicBezTo>
                    <a:pt x="12" y="0"/>
                    <a:pt x="8" y="4"/>
                    <a:pt x="6" y="9"/>
                  </a:cubicBezTo>
                  <a:cubicBezTo>
                    <a:pt x="5" y="8"/>
                    <a:pt x="3" y="7"/>
                    <a:pt x="1" y="7"/>
                  </a:cubicBezTo>
                  <a:cubicBezTo>
                    <a:pt x="1" y="7"/>
                    <a:pt x="0" y="7"/>
                    <a:pt x="0" y="7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1" y="10"/>
                    <a:pt x="1" y="10"/>
                  </a:cubicBezTo>
                  <a:cubicBezTo>
                    <a:pt x="3" y="10"/>
                    <a:pt x="4" y="11"/>
                    <a:pt x="6" y="13"/>
                  </a:cubicBezTo>
                  <a:cubicBezTo>
                    <a:pt x="6" y="19"/>
                    <a:pt x="11" y="24"/>
                    <a:pt x="18" y="24"/>
                  </a:cubicBezTo>
                  <a:cubicBezTo>
                    <a:pt x="24" y="24"/>
                    <a:pt x="29" y="20"/>
                    <a:pt x="30" y="14"/>
                  </a:cubicBezTo>
                  <a:cubicBezTo>
                    <a:pt x="39" y="14"/>
                    <a:pt x="39" y="14"/>
                    <a:pt x="39" y="14"/>
                  </a:cubicBezTo>
                  <a:cubicBezTo>
                    <a:pt x="43" y="14"/>
                    <a:pt x="43" y="14"/>
                    <a:pt x="43" y="14"/>
                  </a:cubicBezTo>
                  <a:cubicBezTo>
                    <a:pt x="43" y="11"/>
                    <a:pt x="43" y="11"/>
                    <a:pt x="43" y="11"/>
                  </a:cubicBezTo>
                  <a:cubicBezTo>
                    <a:pt x="39" y="11"/>
                    <a:pt x="39" y="11"/>
                    <a:pt x="39" y="11"/>
                  </a:cubicBezTo>
                  <a:cubicBezTo>
                    <a:pt x="30" y="11"/>
                    <a:pt x="30" y="11"/>
                    <a:pt x="30" y="11"/>
                  </a:cubicBezTo>
                  <a:cubicBezTo>
                    <a:pt x="29" y="5"/>
                    <a:pt x="24" y="0"/>
                    <a:pt x="18" y="0"/>
                  </a:cubicBezTo>
                </a:path>
              </a:pathLst>
            </a:custGeom>
            <a:solidFill>
              <a:srgbClr val="5555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6" name="ïŝľiḋe">
              <a:extLst>
                <a:ext uri="{FF2B5EF4-FFF2-40B4-BE49-F238E27FC236}">
                  <a16:creationId xmlns:a16="http://schemas.microsoft.com/office/drawing/2014/main" id="{DEDED9DC-EE1D-42E8-91E5-6B91096C0A36}"/>
                </a:ext>
              </a:extLst>
            </p:cNvPr>
            <p:cNvSpPr/>
            <p:nvPr/>
          </p:nvSpPr>
          <p:spPr bwMode="auto">
            <a:xfrm>
              <a:off x="6085625" y="3744865"/>
              <a:ext cx="290472" cy="947493"/>
            </a:xfrm>
            <a:custGeom>
              <a:avLst/>
              <a:gdLst>
                <a:gd name="T0" fmla="*/ 20 w 20"/>
                <a:gd name="T1" fmla="*/ 0 h 66"/>
                <a:gd name="T2" fmla="*/ 0 w 20"/>
                <a:gd name="T3" fmla="*/ 0 h 66"/>
                <a:gd name="T4" fmla="*/ 0 w 20"/>
                <a:gd name="T5" fmla="*/ 66 h 66"/>
                <a:gd name="T6" fmla="*/ 0 w 20"/>
                <a:gd name="T7" fmla="*/ 66 h 66"/>
                <a:gd name="T8" fmla="*/ 20 w 20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66">
                  <a:moveTo>
                    <a:pt x="2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2" y="64"/>
                    <a:pt x="20" y="41"/>
                    <a:pt x="20" y="0"/>
                  </a:cubicBezTo>
                </a:path>
              </a:pathLst>
            </a:custGeom>
            <a:solidFill>
              <a:srgbClr val="BABE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7" name="î$ļïḍe">
              <a:extLst>
                <a:ext uri="{FF2B5EF4-FFF2-40B4-BE49-F238E27FC236}">
                  <a16:creationId xmlns:a16="http://schemas.microsoft.com/office/drawing/2014/main" id="{97E8E771-6A7C-4C08-8FA8-717E73C495FD}"/>
                </a:ext>
              </a:extLst>
            </p:cNvPr>
            <p:cNvSpPr/>
            <p:nvPr/>
          </p:nvSpPr>
          <p:spPr bwMode="auto">
            <a:xfrm>
              <a:off x="6085625" y="469235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8" name="ïSļîḓè">
              <a:extLst>
                <a:ext uri="{FF2B5EF4-FFF2-40B4-BE49-F238E27FC236}">
                  <a16:creationId xmlns:a16="http://schemas.microsoft.com/office/drawing/2014/main" id="{2D7DBC3D-A882-4D93-8628-0B0B9BC121E7}"/>
                </a:ext>
              </a:extLst>
            </p:cNvPr>
            <p:cNvSpPr/>
            <p:nvPr/>
          </p:nvSpPr>
          <p:spPr bwMode="auto">
            <a:xfrm>
              <a:off x="6466002" y="3703369"/>
              <a:ext cx="1078895" cy="774591"/>
            </a:xfrm>
            <a:custGeom>
              <a:avLst/>
              <a:gdLst>
                <a:gd name="T0" fmla="*/ 75 w 75"/>
                <a:gd name="T1" fmla="*/ 54 h 54"/>
                <a:gd name="T2" fmla="*/ 75 w 75"/>
                <a:gd name="T3" fmla="*/ 54 h 54"/>
                <a:gd name="T4" fmla="*/ 75 w 75"/>
                <a:gd name="T5" fmla="*/ 54 h 54"/>
                <a:gd name="T6" fmla="*/ 75 w 75"/>
                <a:gd name="T7" fmla="*/ 54 h 54"/>
                <a:gd name="T8" fmla="*/ 75 w 75"/>
                <a:gd name="T9" fmla="*/ 54 h 54"/>
                <a:gd name="T10" fmla="*/ 75 w 75"/>
                <a:gd name="T11" fmla="*/ 54 h 54"/>
                <a:gd name="T12" fmla="*/ 75 w 75"/>
                <a:gd name="T13" fmla="*/ 54 h 54"/>
                <a:gd name="T14" fmla="*/ 75 w 75"/>
                <a:gd name="T15" fmla="*/ 54 h 54"/>
                <a:gd name="T16" fmla="*/ 75 w 75"/>
                <a:gd name="T17" fmla="*/ 54 h 54"/>
                <a:gd name="T18" fmla="*/ 28 w 75"/>
                <a:gd name="T19" fmla="*/ 0 h 54"/>
                <a:gd name="T20" fmla="*/ 28 w 75"/>
                <a:gd name="T21" fmla="*/ 0 h 54"/>
                <a:gd name="T22" fmla="*/ 28 w 75"/>
                <a:gd name="T23" fmla="*/ 0 h 54"/>
                <a:gd name="T24" fmla="*/ 27 w 75"/>
                <a:gd name="T25" fmla="*/ 0 h 54"/>
                <a:gd name="T26" fmla="*/ 27 w 75"/>
                <a:gd name="T27" fmla="*/ 0 h 54"/>
                <a:gd name="T28" fmla="*/ 27 w 75"/>
                <a:gd name="T29" fmla="*/ 0 h 54"/>
                <a:gd name="T30" fmla="*/ 27 w 75"/>
                <a:gd name="T31" fmla="*/ 0 h 54"/>
                <a:gd name="T32" fmla="*/ 27 w 75"/>
                <a:gd name="T33" fmla="*/ 0 h 54"/>
                <a:gd name="T34" fmla="*/ 27 w 75"/>
                <a:gd name="T35" fmla="*/ 0 h 54"/>
                <a:gd name="T36" fmla="*/ 0 w 75"/>
                <a:gd name="T37" fmla="*/ 0 h 54"/>
                <a:gd name="T38" fmla="*/ 0 w 75"/>
                <a:gd name="T39" fmla="*/ 0 h 54"/>
                <a:gd name="T40" fmla="*/ 0 w 75"/>
                <a:gd name="T41" fmla="*/ 0 h 54"/>
                <a:gd name="T42" fmla="*/ 27 w 75"/>
                <a:gd name="T43" fmla="*/ 0 h 54"/>
                <a:gd name="T44" fmla="*/ 27 w 75"/>
                <a:gd name="T45" fmla="*/ 0 h 54"/>
                <a:gd name="T46" fmla="*/ 27 w 75"/>
                <a:gd name="T47" fmla="*/ 0 h 54"/>
                <a:gd name="T48" fmla="*/ 0 w 75"/>
                <a:gd name="T49" fmla="*/ 0 h 54"/>
                <a:gd name="T50" fmla="*/ 0 w 75"/>
                <a:gd name="T51" fmla="*/ 0 h 54"/>
                <a:gd name="T52" fmla="*/ 0 w 75"/>
                <a:gd name="T5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5" h="54">
                  <a:moveTo>
                    <a:pt x="75" y="54"/>
                  </a:move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moveTo>
                    <a:pt x="75" y="54"/>
                  </a:move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moveTo>
                    <a:pt x="75" y="54"/>
                  </a:move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moveTo>
                    <a:pt x="28" y="0"/>
                  </a:moveTo>
                  <a:cubicBezTo>
                    <a:pt x="28" y="0"/>
                    <a:pt x="28" y="0"/>
                    <a:pt x="28" y="0"/>
                  </a:cubicBezTo>
                  <a:cubicBezTo>
                    <a:pt x="28" y="0"/>
                    <a:pt x="28" y="0"/>
                    <a:pt x="28" y="0"/>
                  </a:cubicBezTo>
                  <a:moveTo>
                    <a:pt x="27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27" y="0"/>
                    <a:pt x="27" y="0"/>
                    <a:pt x="27" y="0"/>
                  </a:cubicBezTo>
                  <a:moveTo>
                    <a:pt x="27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27" y="0"/>
                    <a:pt x="27" y="0"/>
                    <a:pt x="27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9" name="í$ḻiďé">
              <a:extLst>
                <a:ext uri="{FF2B5EF4-FFF2-40B4-BE49-F238E27FC236}">
                  <a16:creationId xmlns:a16="http://schemas.microsoft.com/office/drawing/2014/main" id="{58F91627-E841-46C2-843F-F63DFC07D492}"/>
                </a:ext>
              </a:extLst>
            </p:cNvPr>
            <p:cNvSpPr/>
            <p:nvPr/>
          </p:nvSpPr>
          <p:spPr bwMode="auto">
            <a:xfrm>
              <a:off x="7164520" y="3807111"/>
              <a:ext cx="290472" cy="325054"/>
            </a:xfrm>
            <a:custGeom>
              <a:avLst/>
              <a:gdLst>
                <a:gd name="T0" fmla="*/ 0 w 20"/>
                <a:gd name="T1" fmla="*/ 0 h 23"/>
                <a:gd name="T2" fmla="*/ 20 w 20"/>
                <a:gd name="T3" fmla="*/ 23 h 23"/>
                <a:gd name="T4" fmla="*/ 0 w 2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3">
                  <a:moveTo>
                    <a:pt x="0" y="0"/>
                  </a:moveTo>
                  <a:cubicBezTo>
                    <a:pt x="8" y="6"/>
                    <a:pt x="15" y="14"/>
                    <a:pt x="20" y="23"/>
                  </a:cubicBezTo>
                  <a:cubicBezTo>
                    <a:pt x="16" y="13"/>
                    <a:pt x="9" y="5"/>
                    <a:pt x="0" y="0"/>
                  </a:cubicBezTo>
                </a:path>
              </a:pathLst>
            </a:cu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0" name="íSļiḑe">
              <a:extLst>
                <a:ext uri="{FF2B5EF4-FFF2-40B4-BE49-F238E27FC236}">
                  <a16:creationId xmlns:a16="http://schemas.microsoft.com/office/drawing/2014/main" id="{22C44E0A-083E-4BE9-9596-E5C4AB71C205}"/>
                </a:ext>
              </a:extLst>
            </p:cNvPr>
            <p:cNvSpPr/>
            <p:nvPr/>
          </p:nvSpPr>
          <p:spPr bwMode="auto">
            <a:xfrm>
              <a:off x="6120203" y="3703369"/>
              <a:ext cx="1466191" cy="2137044"/>
            </a:xfrm>
            <a:custGeom>
              <a:avLst/>
              <a:gdLst>
                <a:gd name="T0" fmla="*/ 9 w 102"/>
                <a:gd name="T1" fmla="*/ 143 h 149"/>
                <a:gd name="T2" fmla="*/ 4 w 102"/>
                <a:gd name="T3" fmla="*/ 138 h 149"/>
                <a:gd name="T4" fmla="*/ 9 w 102"/>
                <a:gd name="T5" fmla="*/ 133 h 149"/>
                <a:gd name="T6" fmla="*/ 14 w 102"/>
                <a:gd name="T7" fmla="*/ 138 h 149"/>
                <a:gd name="T8" fmla="*/ 9 w 102"/>
                <a:gd name="T9" fmla="*/ 143 h 149"/>
                <a:gd name="T10" fmla="*/ 9 w 102"/>
                <a:gd name="T11" fmla="*/ 125 h 149"/>
                <a:gd name="T12" fmla="*/ 4 w 102"/>
                <a:gd name="T13" fmla="*/ 120 h 149"/>
                <a:gd name="T14" fmla="*/ 9 w 102"/>
                <a:gd name="T15" fmla="*/ 115 h 149"/>
                <a:gd name="T16" fmla="*/ 14 w 102"/>
                <a:gd name="T17" fmla="*/ 120 h 149"/>
                <a:gd name="T18" fmla="*/ 9 w 102"/>
                <a:gd name="T19" fmla="*/ 125 h 149"/>
                <a:gd name="T20" fmla="*/ 9 w 102"/>
                <a:gd name="T21" fmla="*/ 107 h 149"/>
                <a:gd name="T22" fmla="*/ 4 w 102"/>
                <a:gd name="T23" fmla="*/ 102 h 149"/>
                <a:gd name="T24" fmla="*/ 9 w 102"/>
                <a:gd name="T25" fmla="*/ 97 h 149"/>
                <a:gd name="T26" fmla="*/ 14 w 102"/>
                <a:gd name="T27" fmla="*/ 102 h 149"/>
                <a:gd name="T28" fmla="*/ 9 w 102"/>
                <a:gd name="T29" fmla="*/ 107 h 149"/>
                <a:gd name="T30" fmla="*/ 21 w 102"/>
                <a:gd name="T31" fmla="*/ 85 h 149"/>
                <a:gd name="T32" fmla="*/ 21 w 102"/>
                <a:gd name="T33" fmla="*/ 79 h 149"/>
                <a:gd name="T34" fmla="*/ 50 w 102"/>
                <a:gd name="T35" fmla="*/ 79 h 149"/>
                <a:gd name="T36" fmla="*/ 50 w 102"/>
                <a:gd name="T37" fmla="*/ 85 h 149"/>
                <a:gd name="T38" fmla="*/ 21 w 102"/>
                <a:gd name="T39" fmla="*/ 85 h 149"/>
                <a:gd name="T40" fmla="*/ 51 w 102"/>
                <a:gd name="T41" fmla="*/ 0 h 149"/>
                <a:gd name="T42" fmla="*/ 24 w 102"/>
                <a:gd name="T43" fmla="*/ 0 h 149"/>
                <a:gd name="T44" fmla="*/ 40 w 102"/>
                <a:gd name="T45" fmla="*/ 28 h 149"/>
                <a:gd name="T46" fmla="*/ 29 w 102"/>
                <a:gd name="T47" fmla="*/ 42 h 149"/>
                <a:gd name="T48" fmla="*/ 38 w 102"/>
                <a:gd name="T49" fmla="*/ 47 h 149"/>
                <a:gd name="T50" fmla="*/ 0 w 102"/>
                <a:gd name="T51" fmla="*/ 80 h 149"/>
                <a:gd name="T52" fmla="*/ 0 w 102"/>
                <a:gd name="T53" fmla="*/ 149 h 149"/>
                <a:gd name="T54" fmla="*/ 49 w 102"/>
                <a:gd name="T55" fmla="*/ 149 h 149"/>
                <a:gd name="T56" fmla="*/ 52 w 102"/>
                <a:gd name="T57" fmla="*/ 90 h 149"/>
                <a:gd name="T58" fmla="*/ 55 w 102"/>
                <a:gd name="T59" fmla="*/ 149 h 149"/>
                <a:gd name="T60" fmla="*/ 102 w 102"/>
                <a:gd name="T61" fmla="*/ 149 h 149"/>
                <a:gd name="T62" fmla="*/ 99 w 102"/>
                <a:gd name="T63" fmla="*/ 54 h 149"/>
                <a:gd name="T64" fmla="*/ 99 w 102"/>
                <a:gd name="T65" fmla="*/ 54 h 149"/>
                <a:gd name="T66" fmla="*/ 99 w 102"/>
                <a:gd name="T67" fmla="*/ 54 h 149"/>
                <a:gd name="T68" fmla="*/ 99 w 102"/>
                <a:gd name="T69" fmla="*/ 54 h 149"/>
                <a:gd name="T70" fmla="*/ 99 w 102"/>
                <a:gd name="T71" fmla="*/ 54 h 149"/>
                <a:gd name="T72" fmla="*/ 99 w 102"/>
                <a:gd name="T73" fmla="*/ 54 h 149"/>
                <a:gd name="T74" fmla="*/ 99 w 102"/>
                <a:gd name="T75" fmla="*/ 54 h 149"/>
                <a:gd name="T76" fmla="*/ 99 w 102"/>
                <a:gd name="T77" fmla="*/ 54 h 149"/>
                <a:gd name="T78" fmla="*/ 93 w 102"/>
                <a:gd name="T79" fmla="*/ 30 h 149"/>
                <a:gd name="T80" fmla="*/ 93 w 102"/>
                <a:gd name="T81" fmla="*/ 30 h 149"/>
                <a:gd name="T82" fmla="*/ 73 w 102"/>
                <a:gd name="T83" fmla="*/ 7 h 149"/>
                <a:gd name="T84" fmla="*/ 72 w 102"/>
                <a:gd name="T85" fmla="*/ 7 h 149"/>
                <a:gd name="T86" fmla="*/ 52 w 102"/>
                <a:gd name="T87" fmla="*/ 0 h 149"/>
                <a:gd name="T88" fmla="*/ 52 w 102"/>
                <a:gd name="T89" fmla="*/ 0 h 149"/>
                <a:gd name="T90" fmla="*/ 51 w 102"/>
                <a:gd name="T91" fmla="*/ 0 h 149"/>
                <a:gd name="T92" fmla="*/ 51 w 102"/>
                <a:gd name="T93" fmla="*/ 0 h 149"/>
                <a:gd name="T94" fmla="*/ 51 w 102"/>
                <a:gd name="T95" fmla="*/ 0 h 149"/>
                <a:gd name="T96" fmla="*/ 51 w 102"/>
                <a:gd name="T97" fmla="*/ 0 h 149"/>
                <a:gd name="T98" fmla="*/ 51 w 102"/>
                <a:gd name="T99" fmla="*/ 0 h 149"/>
                <a:gd name="T100" fmla="*/ 51 w 102"/>
                <a:gd name="T10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2" h="149">
                  <a:moveTo>
                    <a:pt x="9" y="143"/>
                  </a:moveTo>
                  <a:cubicBezTo>
                    <a:pt x="6" y="143"/>
                    <a:pt x="4" y="141"/>
                    <a:pt x="4" y="138"/>
                  </a:cubicBezTo>
                  <a:cubicBezTo>
                    <a:pt x="4" y="135"/>
                    <a:pt x="6" y="133"/>
                    <a:pt x="9" y="133"/>
                  </a:cubicBezTo>
                  <a:cubicBezTo>
                    <a:pt x="12" y="133"/>
                    <a:pt x="14" y="135"/>
                    <a:pt x="14" y="138"/>
                  </a:cubicBezTo>
                  <a:cubicBezTo>
                    <a:pt x="14" y="141"/>
                    <a:pt x="12" y="143"/>
                    <a:pt x="9" y="143"/>
                  </a:cubicBezTo>
                  <a:moveTo>
                    <a:pt x="9" y="125"/>
                  </a:moveTo>
                  <a:cubicBezTo>
                    <a:pt x="6" y="125"/>
                    <a:pt x="4" y="123"/>
                    <a:pt x="4" y="120"/>
                  </a:cubicBezTo>
                  <a:cubicBezTo>
                    <a:pt x="4" y="117"/>
                    <a:pt x="6" y="115"/>
                    <a:pt x="9" y="115"/>
                  </a:cubicBezTo>
                  <a:cubicBezTo>
                    <a:pt x="12" y="115"/>
                    <a:pt x="14" y="117"/>
                    <a:pt x="14" y="120"/>
                  </a:cubicBezTo>
                  <a:cubicBezTo>
                    <a:pt x="14" y="123"/>
                    <a:pt x="12" y="125"/>
                    <a:pt x="9" y="125"/>
                  </a:cubicBezTo>
                  <a:moveTo>
                    <a:pt x="9" y="107"/>
                  </a:moveTo>
                  <a:cubicBezTo>
                    <a:pt x="6" y="107"/>
                    <a:pt x="4" y="104"/>
                    <a:pt x="4" y="102"/>
                  </a:cubicBezTo>
                  <a:cubicBezTo>
                    <a:pt x="4" y="99"/>
                    <a:pt x="6" y="97"/>
                    <a:pt x="9" y="97"/>
                  </a:cubicBezTo>
                  <a:cubicBezTo>
                    <a:pt x="12" y="97"/>
                    <a:pt x="14" y="99"/>
                    <a:pt x="14" y="102"/>
                  </a:cubicBezTo>
                  <a:cubicBezTo>
                    <a:pt x="14" y="104"/>
                    <a:pt x="12" y="107"/>
                    <a:pt x="9" y="107"/>
                  </a:cubicBezTo>
                  <a:moveTo>
                    <a:pt x="21" y="85"/>
                  </a:moveTo>
                  <a:cubicBezTo>
                    <a:pt x="21" y="79"/>
                    <a:pt x="21" y="79"/>
                    <a:pt x="21" y="79"/>
                  </a:cubicBezTo>
                  <a:cubicBezTo>
                    <a:pt x="50" y="79"/>
                    <a:pt x="50" y="79"/>
                    <a:pt x="50" y="79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21" y="85"/>
                    <a:pt x="21" y="85"/>
                    <a:pt x="21" y="85"/>
                  </a:cubicBezTo>
                  <a:moveTo>
                    <a:pt x="51" y="0"/>
                  </a:moveTo>
                  <a:cubicBezTo>
                    <a:pt x="24" y="0"/>
                    <a:pt x="24" y="0"/>
                    <a:pt x="24" y="0"/>
                  </a:cubicBezTo>
                  <a:cubicBezTo>
                    <a:pt x="40" y="28"/>
                    <a:pt x="40" y="28"/>
                    <a:pt x="40" y="28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8" y="47"/>
                    <a:pt x="38" y="47"/>
                    <a:pt x="38" y="47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49" y="149"/>
                    <a:pt x="49" y="149"/>
                    <a:pt x="49" y="149"/>
                  </a:cubicBezTo>
                  <a:cubicBezTo>
                    <a:pt x="52" y="90"/>
                    <a:pt x="52" y="90"/>
                    <a:pt x="52" y="90"/>
                  </a:cubicBezTo>
                  <a:cubicBezTo>
                    <a:pt x="55" y="149"/>
                    <a:pt x="55" y="149"/>
                    <a:pt x="55" y="149"/>
                  </a:cubicBezTo>
                  <a:cubicBezTo>
                    <a:pt x="102" y="149"/>
                    <a:pt x="102" y="149"/>
                    <a:pt x="102" y="149"/>
                  </a:cubicBezTo>
                  <a:cubicBezTo>
                    <a:pt x="99" y="54"/>
                    <a:pt x="99" y="54"/>
                    <a:pt x="99" y="54"/>
                  </a:cubicBezTo>
                  <a:cubicBezTo>
                    <a:pt x="99" y="54"/>
                    <a:pt x="99" y="54"/>
                    <a:pt x="99" y="54"/>
                  </a:cubicBezTo>
                  <a:cubicBezTo>
                    <a:pt x="99" y="54"/>
                    <a:pt x="99" y="54"/>
                    <a:pt x="99" y="54"/>
                  </a:cubicBezTo>
                  <a:cubicBezTo>
                    <a:pt x="99" y="54"/>
                    <a:pt x="99" y="54"/>
                    <a:pt x="99" y="54"/>
                  </a:cubicBezTo>
                  <a:cubicBezTo>
                    <a:pt x="99" y="54"/>
                    <a:pt x="99" y="54"/>
                    <a:pt x="99" y="54"/>
                  </a:cubicBezTo>
                  <a:cubicBezTo>
                    <a:pt x="99" y="54"/>
                    <a:pt x="99" y="54"/>
                    <a:pt x="99" y="54"/>
                  </a:cubicBezTo>
                  <a:cubicBezTo>
                    <a:pt x="99" y="54"/>
                    <a:pt x="99" y="54"/>
                    <a:pt x="99" y="54"/>
                  </a:cubicBezTo>
                  <a:cubicBezTo>
                    <a:pt x="99" y="54"/>
                    <a:pt x="99" y="54"/>
                    <a:pt x="99" y="54"/>
                  </a:cubicBezTo>
                  <a:cubicBezTo>
                    <a:pt x="99" y="46"/>
                    <a:pt x="97" y="38"/>
                    <a:pt x="93" y="30"/>
                  </a:cubicBezTo>
                  <a:cubicBezTo>
                    <a:pt x="93" y="30"/>
                    <a:pt x="93" y="30"/>
                    <a:pt x="93" y="30"/>
                  </a:cubicBezTo>
                  <a:cubicBezTo>
                    <a:pt x="88" y="21"/>
                    <a:pt x="81" y="13"/>
                    <a:pt x="73" y="7"/>
                  </a:cubicBezTo>
                  <a:cubicBezTo>
                    <a:pt x="73" y="7"/>
                    <a:pt x="73" y="7"/>
                    <a:pt x="72" y="7"/>
                  </a:cubicBezTo>
                  <a:cubicBezTo>
                    <a:pt x="66" y="3"/>
                    <a:pt x="59" y="0"/>
                    <a:pt x="52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52" y="0"/>
                    <a:pt x="51" y="0"/>
                    <a:pt x="51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1" y="0"/>
                    <a:pt x="51" y="0"/>
                    <a:pt x="51" y="0"/>
                  </a:cubicBezTo>
                </a:path>
              </a:pathLst>
            </a:custGeom>
            <a:solidFill>
              <a:srgbClr val="21AB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1" name="iŝļïḓe">
              <a:extLst>
                <a:ext uri="{FF2B5EF4-FFF2-40B4-BE49-F238E27FC236}">
                  <a16:creationId xmlns:a16="http://schemas.microsoft.com/office/drawing/2014/main" id="{6DF27776-046A-4A6F-81B5-53809FFF719F}"/>
                </a:ext>
              </a:extLst>
            </p:cNvPr>
            <p:cNvSpPr/>
            <p:nvPr/>
          </p:nvSpPr>
          <p:spPr bwMode="auto">
            <a:xfrm>
              <a:off x="6175531" y="5093486"/>
              <a:ext cx="145238" cy="145238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2" name="iṣlïďè">
              <a:extLst>
                <a:ext uri="{FF2B5EF4-FFF2-40B4-BE49-F238E27FC236}">
                  <a16:creationId xmlns:a16="http://schemas.microsoft.com/office/drawing/2014/main" id="{2E0CB76A-D26C-47C3-82C0-24B11423A69F}"/>
                </a:ext>
              </a:extLst>
            </p:cNvPr>
            <p:cNvSpPr/>
            <p:nvPr/>
          </p:nvSpPr>
          <p:spPr bwMode="auto">
            <a:xfrm>
              <a:off x="6175531" y="5356293"/>
              <a:ext cx="145238" cy="13832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3" name="isḷíďê">
              <a:extLst>
                <a:ext uri="{FF2B5EF4-FFF2-40B4-BE49-F238E27FC236}">
                  <a16:creationId xmlns:a16="http://schemas.microsoft.com/office/drawing/2014/main" id="{6292B795-7CDD-488C-BAAF-ABA8A67EC3B1}"/>
                </a:ext>
              </a:extLst>
            </p:cNvPr>
            <p:cNvSpPr/>
            <p:nvPr/>
          </p:nvSpPr>
          <p:spPr bwMode="auto">
            <a:xfrm>
              <a:off x="6175531" y="5612183"/>
              <a:ext cx="145238" cy="145238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4" name="íṧľiḍé">
              <a:extLst>
                <a:ext uri="{FF2B5EF4-FFF2-40B4-BE49-F238E27FC236}">
                  <a16:creationId xmlns:a16="http://schemas.microsoft.com/office/drawing/2014/main" id="{39C194ED-B75F-467F-B885-59EA3EF4F456}"/>
                </a:ext>
              </a:extLst>
            </p:cNvPr>
            <p:cNvSpPr/>
            <p:nvPr/>
          </p:nvSpPr>
          <p:spPr bwMode="auto">
            <a:xfrm>
              <a:off x="6085625" y="4851424"/>
              <a:ext cx="34582" cy="988989"/>
            </a:xfrm>
            <a:custGeom>
              <a:avLst/>
              <a:gdLst>
                <a:gd name="T0" fmla="*/ 5 w 5"/>
                <a:gd name="T1" fmla="*/ 0 h 143"/>
                <a:gd name="T2" fmla="*/ 0 w 5"/>
                <a:gd name="T3" fmla="*/ 2 h 143"/>
                <a:gd name="T4" fmla="*/ 0 w 5"/>
                <a:gd name="T5" fmla="*/ 4 h 143"/>
                <a:gd name="T6" fmla="*/ 0 w 5"/>
                <a:gd name="T7" fmla="*/ 4 h 143"/>
                <a:gd name="T8" fmla="*/ 0 w 5"/>
                <a:gd name="T9" fmla="*/ 4 h 143"/>
                <a:gd name="T10" fmla="*/ 0 w 5"/>
                <a:gd name="T11" fmla="*/ 143 h 143"/>
                <a:gd name="T12" fmla="*/ 5 w 5"/>
                <a:gd name="T13" fmla="*/ 143 h 143"/>
                <a:gd name="T14" fmla="*/ 5 w 5"/>
                <a:gd name="T15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143">
                  <a:moveTo>
                    <a:pt x="5" y="0"/>
                  </a:move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143"/>
                  </a:lnTo>
                  <a:lnTo>
                    <a:pt x="5" y="143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5" name="iṧḻîḓe">
              <a:extLst>
                <a:ext uri="{FF2B5EF4-FFF2-40B4-BE49-F238E27FC236}">
                  <a16:creationId xmlns:a16="http://schemas.microsoft.com/office/drawing/2014/main" id="{71F615D0-62CA-483B-91D1-DE26D6BA2903}"/>
                </a:ext>
              </a:extLst>
            </p:cNvPr>
            <p:cNvSpPr/>
            <p:nvPr/>
          </p:nvSpPr>
          <p:spPr bwMode="auto">
            <a:xfrm>
              <a:off x="6085625" y="4851424"/>
              <a:ext cx="34582" cy="988989"/>
            </a:xfrm>
            <a:custGeom>
              <a:avLst/>
              <a:gdLst>
                <a:gd name="T0" fmla="*/ 5 w 5"/>
                <a:gd name="T1" fmla="*/ 0 h 143"/>
                <a:gd name="T2" fmla="*/ 0 w 5"/>
                <a:gd name="T3" fmla="*/ 2 h 143"/>
                <a:gd name="T4" fmla="*/ 0 w 5"/>
                <a:gd name="T5" fmla="*/ 4 h 143"/>
                <a:gd name="T6" fmla="*/ 0 w 5"/>
                <a:gd name="T7" fmla="*/ 4 h 143"/>
                <a:gd name="T8" fmla="*/ 0 w 5"/>
                <a:gd name="T9" fmla="*/ 4 h 143"/>
                <a:gd name="T10" fmla="*/ 0 w 5"/>
                <a:gd name="T11" fmla="*/ 143 h 143"/>
                <a:gd name="T12" fmla="*/ 5 w 5"/>
                <a:gd name="T13" fmla="*/ 143 h 143"/>
                <a:gd name="T14" fmla="*/ 5 w 5"/>
                <a:gd name="T15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143">
                  <a:moveTo>
                    <a:pt x="5" y="0"/>
                  </a:move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143"/>
                  </a:lnTo>
                  <a:lnTo>
                    <a:pt x="5" y="143"/>
                  </a:lnTo>
                  <a:lnTo>
                    <a:pt x="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6" name="íṥļíḑê">
              <a:extLst>
                <a:ext uri="{FF2B5EF4-FFF2-40B4-BE49-F238E27FC236}">
                  <a16:creationId xmlns:a16="http://schemas.microsoft.com/office/drawing/2014/main" id="{88EFB6F3-29ED-4156-896F-375805A7AC48}"/>
                </a:ext>
              </a:extLst>
            </p:cNvPr>
            <p:cNvSpPr/>
            <p:nvPr/>
          </p:nvSpPr>
          <p:spPr bwMode="auto">
            <a:xfrm>
              <a:off x="6825634" y="4996662"/>
              <a:ext cx="82992" cy="843751"/>
            </a:xfrm>
            <a:custGeom>
              <a:avLst/>
              <a:gdLst>
                <a:gd name="T0" fmla="*/ 6 w 12"/>
                <a:gd name="T1" fmla="*/ 0 h 122"/>
                <a:gd name="T2" fmla="*/ 0 w 12"/>
                <a:gd name="T3" fmla="*/ 122 h 122"/>
                <a:gd name="T4" fmla="*/ 12 w 12"/>
                <a:gd name="T5" fmla="*/ 122 h 122"/>
                <a:gd name="T6" fmla="*/ 6 w 12"/>
                <a:gd name="T7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22">
                  <a:moveTo>
                    <a:pt x="6" y="0"/>
                  </a:moveTo>
                  <a:lnTo>
                    <a:pt x="0" y="122"/>
                  </a:lnTo>
                  <a:lnTo>
                    <a:pt x="12" y="122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92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7" name="îSľíḑe">
              <a:extLst>
                <a:ext uri="{FF2B5EF4-FFF2-40B4-BE49-F238E27FC236}">
                  <a16:creationId xmlns:a16="http://schemas.microsoft.com/office/drawing/2014/main" id="{171693CE-DCBC-4447-AAA5-9781A3C26AD7}"/>
                </a:ext>
              </a:extLst>
            </p:cNvPr>
            <p:cNvSpPr/>
            <p:nvPr/>
          </p:nvSpPr>
          <p:spPr bwMode="auto">
            <a:xfrm>
              <a:off x="6825634" y="4996662"/>
              <a:ext cx="82992" cy="843751"/>
            </a:xfrm>
            <a:custGeom>
              <a:avLst/>
              <a:gdLst>
                <a:gd name="T0" fmla="*/ 6 w 12"/>
                <a:gd name="T1" fmla="*/ 0 h 122"/>
                <a:gd name="T2" fmla="*/ 0 w 12"/>
                <a:gd name="T3" fmla="*/ 122 h 122"/>
                <a:gd name="T4" fmla="*/ 12 w 12"/>
                <a:gd name="T5" fmla="*/ 122 h 122"/>
                <a:gd name="T6" fmla="*/ 6 w 12"/>
                <a:gd name="T7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22">
                  <a:moveTo>
                    <a:pt x="6" y="0"/>
                  </a:moveTo>
                  <a:lnTo>
                    <a:pt x="0" y="122"/>
                  </a:lnTo>
                  <a:lnTo>
                    <a:pt x="12" y="122"/>
                  </a:lnTo>
                  <a:lnTo>
                    <a:pt x="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8" name="íŝlíḓé">
              <a:extLst>
                <a:ext uri="{FF2B5EF4-FFF2-40B4-BE49-F238E27FC236}">
                  <a16:creationId xmlns:a16="http://schemas.microsoft.com/office/drawing/2014/main" id="{2DB5079F-A96E-4E63-AB63-D3456030ED14}"/>
                </a:ext>
              </a:extLst>
            </p:cNvPr>
            <p:cNvSpPr/>
            <p:nvPr/>
          </p:nvSpPr>
          <p:spPr bwMode="auto">
            <a:xfrm>
              <a:off x="6085625" y="4865256"/>
              <a:ext cx="6918" cy="13832"/>
            </a:xfrm>
            <a:prstGeom prst="rect">
              <a:avLst/>
            </a:pr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9" name="ïs1ïḑê">
              <a:extLst>
                <a:ext uri="{FF2B5EF4-FFF2-40B4-BE49-F238E27FC236}">
                  <a16:creationId xmlns:a16="http://schemas.microsoft.com/office/drawing/2014/main" id="{81FCD527-0C51-4BFB-8379-262DD16C0FF5}"/>
                </a:ext>
              </a:extLst>
            </p:cNvPr>
            <p:cNvSpPr/>
            <p:nvPr/>
          </p:nvSpPr>
          <p:spPr bwMode="auto">
            <a:xfrm>
              <a:off x="6085625" y="4865256"/>
              <a:ext cx="0" cy="13832"/>
            </a:xfrm>
            <a:custGeom>
              <a:avLst/>
              <a:gdLst>
                <a:gd name="T0" fmla="*/ 0 h 2"/>
                <a:gd name="T1" fmla="*/ 2 h 2"/>
                <a:gd name="T2" fmla="*/ 2 h 2"/>
                <a:gd name="T3" fmla="*/ 0 h 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0" name="ïsliďê">
              <a:extLst>
                <a:ext uri="{FF2B5EF4-FFF2-40B4-BE49-F238E27FC236}">
                  <a16:creationId xmlns:a16="http://schemas.microsoft.com/office/drawing/2014/main" id="{0715E789-631F-4730-B0F4-A4340DD7093C}"/>
                </a:ext>
              </a:extLst>
            </p:cNvPr>
            <p:cNvSpPr/>
            <p:nvPr/>
          </p:nvSpPr>
          <p:spPr bwMode="auto">
            <a:xfrm>
              <a:off x="6085625" y="3703369"/>
              <a:ext cx="608608" cy="1175719"/>
            </a:xfrm>
            <a:custGeom>
              <a:avLst/>
              <a:gdLst>
                <a:gd name="T0" fmla="*/ 20 w 42"/>
                <a:gd name="T1" fmla="*/ 0 h 82"/>
                <a:gd name="T2" fmla="*/ 20 w 42"/>
                <a:gd name="T3" fmla="*/ 3 h 82"/>
                <a:gd name="T4" fmla="*/ 0 w 42"/>
                <a:gd name="T5" fmla="*/ 69 h 82"/>
                <a:gd name="T6" fmla="*/ 0 w 42"/>
                <a:gd name="T7" fmla="*/ 69 h 82"/>
                <a:gd name="T8" fmla="*/ 0 w 42"/>
                <a:gd name="T9" fmla="*/ 82 h 82"/>
                <a:gd name="T10" fmla="*/ 0 w 42"/>
                <a:gd name="T11" fmla="*/ 82 h 82"/>
                <a:gd name="T12" fmla="*/ 0 w 42"/>
                <a:gd name="T13" fmla="*/ 81 h 82"/>
                <a:gd name="T14" fmla="*/ 2 w 42"/>
                <a:gd name="T15" fmla="*/ 80 h 82"/>
                <a:gd name="T16" fmla="*/ 40 w 42"/>
                <a:gd name="T17" fmla="*/ 47 h 82"/>
                <a:gd name="T18" fmla="*/ 31 w 42"/>
                <a:gd name="T19" fmla="*/ 42 h 82"/>
                <a:gd name="T20" fmla="*/ 42 w 42"/>
                <a:gd name="T21" fmla="*/ 28 h 82"/>
                <a:gd name="T22" fmla="*/ 26 w 42"/>
                <a:gd name="T23" fmla="*/ 0 h 82"/>
                <a:gd name="T24" fmla="*/ 26 w 42"/>
                <a:gd name="T25" fmla="*/ 0 h 82"/>
                <a:gd name="T26" fmla="*/ 21 w 42"/>
                <a:gd name="T27" fmla="*/ 0 h 82"/>
                <a:gd name="T28" fmla="*/ 21 w 42"/>
                <a:gd name="T29" fmla="*/ 0 h 82"/>
                <a:gd name="T30" fmla="*/ 20 w 42"/>
                <a:gd name="T31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2" h="82">
                  <a:moveTo>
                    <a:pt x="20" y="0"/>
                  </a:moveTo>
                  <a:cubicBezTo>
                    <a:pt x="20" y="1"/>
                    <a:pt x="20" y="2"/>
                    <a:pt x="20" y="3"/>
                  </a:cubicBezTo>
                  <a:cubicBezTo>
                    <a:pt x="20" y="44"/>
                    <a:pt x="2" y="67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2" y="80"/>
                    <a:pt x="2" y="80"/>
                    <a:pt x="2" y="80"/>
                  </a:cubicBezTo>
                  <a:cubicBezTo>
                    <a:pt x="40" y="47"/>
                    <a:pt x="40" y="47"/>
                    <a:pt x="40" y="47"/>
                  </a:cubicBezTo>
                  <a:cubicBezTo>
                    <a:pt x="31" y="42"/>
                    <a:pt x="31" y="42"/>
                    <a:pt x="31" y="42"/>
                  </a:cubicBezTo>
                  <a:cubicBezTo>
                    <a:pt x="42" y="28"/>
                    <a:pt x="42" y="28"/>
                    <a:pt x="42" y="28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0"/>
                    <a:pt x="22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0" y="0"/>
                    <a:pt x="20" y="0"/>
                    <a:pt x="20" y="0"/>
                  </a:cubicBezTo>
                </a:path>
              </a:pathLst>
            </a:cu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1" name="íṡḷiḍè">
              <a:extLst>
                <a:ext uri="{FF2B5EF4-FFF2-40B4-BE49-F238E27FC236}">
                  <a16:creationId xmlns:a16="http://schemas.microsoft.com/office/drawing/2014/main" id="{63911145-C7B7-448E-9D21-05CF7A25F76E}"/>
                </a:ext>
              </a:extLst>
            </p:cNvPr>
            <p:cNvSpPr/>
            <p:nvPr/>
          </p:nvSpPr>
          <p:spPr bwMode="auto">
            <a:xfrm>
              <a:off x="6963954" y="1690817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5555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2" name="îšļïḓê">
              <a:extLst>
                <a:ext uri="{FF2B5EF4-FFF2-40B4-BE49-F238E27FC236}">
                  <a16:creationId xmlns:a16="http://schemas.microsoft.com/office/drawing/2014/main" id="{634F0DE9-23ED-48CC-800F-BC8433E1EE4D}"/>
                </a:ext>
              </a:extLst>
            </p:cNvPr>
            <p:cNvSpPr/>
            <p:nvPr/>
          </p:nvSpPr>
          <p:spPr bwMode="auto">
            <a:xfrm>
              <a:off x="6417593" y="4837592"/>
              <a:ext cx="421878" cy="82992"/>
            </a:xfrm>
            <a:prstGeom prst="rect">
              <a:avLst/>
            </a:pr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3" name="íslíďê">
              <a:extLst>
                <a:ext uri="{FF2B5EF4-FFF2-40B4-BE49-F238E27FC236}">
                  <a16:creationId xmlns:a16="http://schemas.microsoft.com/office/drawing/2014/main" id="{22F75294-346F-4625-9B70-CC5D0B5CB915}"/>
                </a:ext>
              </a:extLst>
            </p:cNvPr>
            <p:cNvSpPr/>
            <p:nvPr/>
          </p:nvSpPr>
          <p:spPr bwMode="auto">
            <a:xfrm>
              <a:off x="6417593" y="4837592"/>
              <a:ext cx="421878" cy="82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</p:grpSp>
      <p:cxnSp>
        <p:nvCxnSpPr>
          <p:cNvPr id="114" name="直接连接符 113">
            <a:extLst>
              <a:ext uri="{FF2B5EF4-FFF2-40B4-BE49-F238E27FC236}">
                <a16:creationId xmlns:a16="http://schemas.microsoft.com/office/drawing/2014/main" id="{1F3C2AEC-D638-48BA-B98F-6569AE71A9C0}"/>
              </a:ext>
            </a:extLst>
          </p:cNvPr>
          <p:cNvCxnSpPr>
            <a:cxnSpLocks/>
          </p:cNvCxnSpPr>
          <p:nvPr/>
        </p:nvCxnSpPr>
        <p:spPr>
          <a:xfrm>
            <a:off x="6095206" y="1028700"/>
            <a:ext cx="0" cy="5211763"/>
          </a:xfrm>
          <a:prstGeom prst="line">
            <a:avLst/>
          </a:prstGeom>
          <a:ln w="2540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文本框 114">
            <a:extLst>
              <a:ext uri="{FF2B5EF4-FFF2-40B4-BE49-F238E27FC236}">
                <a16:creationId xmlns:a16="http://schemas.microsoft.com/office/drawing/2014/main" id="{A5BD02BF-1121-438A-B495-1BD4691390AB}"/>
              </a:ext>
            </a:extLst>
          </p:cNvPr>
          <p:cNvSpPr txBox="1"/>
          <p:nvPr/>
        </p:nvSpPr>
        <p:spPr>
          <a:xfrm>
            <a:off x="6644890" y="1539452"/>
            <a:ext cx="3349971" cy="4636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6000"/>
              </a:lnSpc>
            </a:pPr>
            <a:r>
              <a:rPr lang="zh-CN" altLang="en-US" dirty="0"/>
              <a:t>我希望你学习好</a:t>
            </a:r>
            <a:endParaRPr lang="en-US" altLang="zh-CN" dirty="0"/>
          </a:p>
          <a:p>
            <a:pPr algn="ctr">
              <a:lnSpc>
                <a:spcPts val="6000"/>
              </a:lnSpc>
            </a:pPr>
            <a:r>
              <a:rPr lang="zh-CN" altLang="en-US" dirty="0"/>
              <a:t>犯错误会影响学习</a:t>
            </a:r>
            <a:endParaRPr lang="en-US" altLang="zh-CN" dirty="0"/>
          </a:p>
          <a:p>
            <a:pPr algn="ctr">
              <a:lnSpc>
                <a:spcPts val="6000"/>
              </a:lnSpc>
            </a:pPr>
            <a:r>
              <a:rPr lang="zh-CN" altLang="en-US" dirty="0"/>
              <a:t>但是你犯好几次了都没改</a:t>
            </a:r>
            <a:endParaRPr lang="en-US" altLang="zh-CN" dirty="0"/>
          </a:p>
          <a:p>
            <a:pPr algn="ctr">
              <a:lnSpc>
                <a:spcPts val="6000"/>
              </a:lnSpc>
            </a:pPr>
            <a:r>
              <a:rPr lang="zh-CN" altLang="en-US" dirty="0"/>
              <a:t>我对你很失望</a:t>
            </a:r>
            <a:endParaRPr lang="en-US" altLang="zh-CN" dirty="0"/>
          </a:p>
          <a:p>
            <a:pPr algn="ctr">
              <a:lnSpc>
                <a:spcPts val="6000"/>
              </a:lnSpc>
            </a:pPr>
            <a:r>
              <a:rPr lang="zh-CN" altLang="en-US" dirty="0"/>
              <a:t>你人不行，改不了了</a:t>
            </a:r>
            <a:endParaRPr lang="en-US" altLang="zh-CN" dirty="0"/>
          </a:p>
          <a:p>
            <a:pPr algn="ctr">
              <a:lnSpc>
                <a:spcPts val="6000"/>
              </a:lnSpc>
            </a:pPr>
            <a:r>
              <a:rPr lang="zh-CN" altLang="en-US" dirty="0"/>
              <a:t>你这样到社会上怎么行</a:t>
            </a:r>
            <a:endParaRPr lang="en-US" altLang="zh-CN" dirty="0"/>
          </a:p>
        </p:txBody>
      </p:sp>
      <p:sp>
        <p:nvSpPr>
          <p:cNvPr id="116" name="文本框 115">
            <a:extLst>
              <a:ext uri="{FF2B5EF4-FFF2-40B4-BE49-F238E27FC236}">
                <a16:creationId xmlns:a16="http://schemas.microsoft.com/office/drawing/2014/main" id="{407F719F-3811-4483-9F80-C29C74F21E74}"/>
              </a:ext>
            </a:extLst>
          </p:cNvPr>
          <p:cNvSpPr txBox="1"/>
          <p:nvPr/>
        </p:nvSpPr>
        <p:spPr>
          <a:xfrm>
            <a:off x="1639728" y="1497960"/>
            <a:ext cx="3880378" cy="4577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6000"/>
              </a:lnSpc>
            </a:pPr>
            <a:r>
              <a:rPr lang="zh-CN" altLang="en-US" dirty="0"/>
              <a:t>我想学习好</a:t>
            </a:r>
            <a:endParaRPr lang="en-US" altLang="zh-CN" dirty="0"/>
          </a:p>
          <a:p>
            <a:pPr algn="ctr">
              <a:lnSpc>
                <a:spcPts val="6000"/>
              </a:lnSpc>
            </a:pPr>
            <a:r>
              <a:rPr lang="zh-CN" altLang="en-US" dirty="0"/>
              <a:t>我也不想犯错误</a:t>
            </a:r>
            <a:endParaRPr lang="en-US" altLang="zh-CN" dirty="0"/>
          </a:p>
          <a:p>
            <a:pPr algn="ctr">
              <a:lnSpc>
                <a:spcPts val="6000"/>
              </a:lnSpc>
            </a:pPr>
            <a:r>
              <a:rPr lang="zh-CN" altLang="en-US" dirty="0"/>
              <a:t>诱惑很大</a:t>
            </a:r>
            <a:r>
              <a:rPr lang="en-US" altLang="zh-CN" dirty="0"/>
              <a:t>/</a:t>
            </a:r>
            <a:r>
              <a:rPr lang="zh-CN" altLang="en-US" dirty="0"/>
              <a:t>事情很难，唉</a:t>
            </a:r>
            <a:endParaRPr lang="en-US" altLang="zh-CN" dirty="0"/>
          </a:p>
          <a:p>
            <a:pPr algn="ctr">
              <a:lnSpc>
                <a:spcPts val="6000"/>
              </a:lnSpc>
            </a:pPr>
            <a:r>
              <a:rPr lang="zh-CN" altLang="en-US" sz="2000" b="1" dirty="0">
                <a:solidFill>
                  <a:srgbClr val="FF0000"/>
                </a:solidFill>
              </a:rPr>
              <a:t>完了，他要不管我了（古代！）</a:t>
            </a:r>
            <a:endParaRPr lang="en-US" altLang="zh-CN" sz="2000" b="1" dirty="0">
              <a:solidFill>
                <a:srgbClr val="FF0000"/>
              </a:solidFill>
            </a:endParaRPr>
          </a:p>
          <a:p>
            <a:pPr algn="ctr">
              <a:lnSpc>
                <a:spcPts val="6000"/>
              </a:lnSpc>
            </a:pPr>
            <a:r>
              <a:rPr lang="zh-CN" altLang="en-US" sz="2000" b="1" dirty="0">
                <a:solidFill>
                  <a:srgbClr val="FF0000"/>
                </a:solidFill>
              </a:rPr>
              <a:t>太气愤了，怎么能这么说？</a:t>
            </a:r>
            <a:endParaRPr lang="en-US" altLang="zh-CN" sz="2000" b="1" dirty="0">
              <a:solidFill>
                <a:srgbClr val="FF0000"/>
              </a:solidFill>
            </a:endParaRPr>
          </a:p>
          <a:p>
            <a:pPr algn="ctr">
              <a:lnSpc>
                <a:spcPts val="6000"/>
              </a:lnSpc>
            </a:pPr>
            <a:r>
              <a:rPr lang="zh-CN" altLang="en-US" sz="2000" b="1" dirty="0">
                <a:solidFill>
                  <a:srgbClr val="FF0000"/>
                </a:solidFill>
              </a:rPr>
              <a:t>在他眼里我就是</a:t>
            </a:r>
            <a:r>
              <a:rPr lang="en-US" altLang="zh-CN" sz="2000" b="1" dirty="0">
                <a:solidFill>
                  <a:srgbClr val="FF0000"/>
                </a:solidFill>
              </a:rPr>
              <a:t>#$@</a:t>
            </a:r>
            <a:r>
              <a:rPr lang="zh-CN" altLang="en-US" sz="2000" b="1" dirty="0">
                <a:solidFill>
                  <a:srgbClr val="FF0000"/>
                </a:solidFill>
              </a:rPr>
              <a:t>那样的废柴</a:t>
            </a:r>
            <a:endParaRPr lang="en-US" altLang="zh-CN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971604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7DC5F926-7743-4B48-81DC-72824AE0F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15</a:t>
            </a:fld>
            <a:endParaRPr lang="zh-CN" altLang="en-US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FB26DC65-6E6E-4605-8600-45FE61F57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上面说的还不是最糟糕的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167F416-900C-4523-91CB-7650841654E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自增强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3317420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7DC5F926-7743-4B48-81DC-72824AE0F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16</a:t>
            </a:fld>
            <a:endParaRPr lang="zh-CN" altLang="en-US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167F416-900C-4523-91CB-7650841654E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上面说的都是硬件！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2083483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3984D9D-04E1-423C-9AC5-8800B5663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17</a:t>
            </a:fld>
            <a:endParaRPr lang="zh-CN" altLang="en-US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4D72298C-5597-4A16-BABD-1F290E03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那为啥跟家属以外的人就不会这样吵呢？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7BE25EE-9FF2-442B-A3E8-1C44F20FDBC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人类的协作模式</a:t>
            </a:r>
          </a:p>
        </p:txBody>
      </p:sp>
    </p:spTree>
    <p:extLst>
      <p:ext uri="{BB962C8B-B14F-4D97-AF65-F5344CB8AC3E}">
        <p14:creationId xmlns:p14="http://schemas.microsoft.com/office/powerpoint/2010/main" val="25080619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2BD444F-D96A-4C25-A25E-5FC67CC10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18</a:t>
            </a:fld>
            <a:endParaRPr lang="zh-CN" altLang="en-US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1C42E0E0-9A10-4832-B41F-83368B77E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人类就没有办法了么？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9C21431-9D67-458A-A29B-BB6FFE00CB6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那怎么办，我也很绝望啊</a:t>
            </a:r>
          </a:p>
        </p:txBody>
      </p:sp>
    </p:spTree>
    <p:extLst>
      <p:ext uri="{BB962C8B-B14F-4D97-AF65-F5344CB8AC3E}">
        <p14:creationId xmlns:p14="http://schemas.microsoft.com/office/powerpoint/2010/main" val="2937875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ïṥľíḍê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íṩḷîḑé" hidden="1">
            <a:extLst>
              <a:ext uri="{FF2B5EF4-FFF2-40B4-BE49-F238E27FC236}">
                <a16:creationId xmlns:a16="http://schemas.microsoft.com/office/drawing/2014/main" id="{A6A819F1-33AF-45D7-8BF6-2B0A9769CAD4}"/>
              </a:ext>
            </a:extLst>
          </p:cNvPr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09698697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think-cell Slide" r:id="rId8" imgW="347" imgH="348" progId="TCLayout.ActiveDocument.1">
                  <p:embed/>
                </p:oleObj>
              </mc:Choice>
              <mc:Fallback>
                <p:oleObj name="think-cell Slide" r:id="rId8" imgW="347" imgH="348" progId="TCLayout.ActiveDocument.1">
                  <p:embed/>
                  <p:pic>
                    <p:nvPicPr>
                      <p:cNvPr id="3" name="îṣľíḋè" hidden="1">
                        <a:extLst>
                          <a:ext uri="{FF2B5EF4-FFF2-40B4-BE49-F238E27FC236}">
                            <a16:creationId xmlns:a16="http://schemas.microsoft.com/office/drawing/2014/main" id="{A6A819F1-33AF-45D7-8BF6-2B0A9769CAD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îṩļíḑè" hidden="1">
            <a:extLst>
              <a:ext uri="{FF2B5EF4-FFF2-40B4-BE49-F238E27FC236}">
                <a16:creationId xmlns:a16="http://schemas.microsoft.com/office/drawing/2014/main" id="{FF51F16D-1BAD-46EE-A6F4-B8B94C9DF628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2400" dirty="0">
              <a:latin typeface="Arial" panose="020B0604020202020204" pitchFamily="34" charset="0"/>
              <a:ea typeface="微软雅黑" panose="020B0503020204020204" pitchFamily="34" charset="-122"/>
              <a:cs typeface="+mj-cs"/>
              <a:sym typeface="Arial" panose="020B0604020202020204" pitchFamily="34" charset="0"/>
            </a:endParaRPr>
          </a:p>
        </p:txBody>
      </p:sp>
      <p:sp>
        <p:nvSpPr>
          <p:cNvPr id="5" name="íṥ1ïďè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z="7200" dirty="0"/>
              <a:t>就这些了</a:t>
            </a:r>
            <a:endParaRPr lang="zh-CN" altLang="en-US" dirty="0"/>
          </a:p>
        </p:txBody>
      </p:sp>
      <p:sp>
        <p:nvSpPr>
          <p:cNvPr id="7" name="íṧ1ïdè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altLang="zh-CN" dirty="0"/>
              <a:t>https://www.tiger2doudou.com/</a:t>
            </a:r>
            <a:endParaRPr lang="en-US" altLang="en-US" dirty="0"/>
          </a:p>
        </p:txBody>
      </p:sp>
      <p:sp>
        <p:nvSpPr>
          <p:cNvPr id="8" name="îs1idê">
            <a:extLst>
              <a:ext uri="{FF2B5EF4-FFF2-40B4-BE49-F238E27FC236}">
                <a16:creationId xmlns:a16="http://schemas.microsoft.com/office/drawing/2014/main" id="{A7F979DE-2B35-49A8-917E-6435DD8985D9}"/>
              </a:ext>
            </a:extLst>
          </p:cNvPr>
          <p:cNvSpPr/>
          <p:nvPr/>
        </p:nvSpPr>
        <p:spPr>
          <a:xfrm>
            <a:off x="6807200" y="2074863"/>
            <a:ext cx="4929414" cy="1782273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" name="727deaf6-57e5-48eb-821a-2a5155a50eaf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<a:extLst>
              <a:ext uri="{FF2B5EF4-FFF2-40B4-BE49-F238E27FC236}">
                <a16:creationId xmlns:a16="http://schemas.microsoft.com/office/drawing/2014/main" id="{11F81290-8A86-4289-B030-297353678B0C}"/>
              </a:ext>
            </a:extLst>
          </p:cNvPr>
          <p:cNvGrpSpPr>
            <a:grpSpLocks noChangeAspect="1"/>
          </p:cNvGrpSpPr>
          <p:nvPr>
            <p:custDataLst>
              <p:tags r:id="rId6"/>
            </p:custDataLst>
          </p:nvPr>
        </p:nvGrpSpPr>
        <p:grpSpPr>
          <a:xfrm>
            <a:off x="896754" y="1390649"/>
            <a:ext cx="4201639" cy="4746625"/>
            <a:chOff x="3995181" y="1390649"/>
            <a:chExt cx="4201639" cy="4746625"/>
          </a:xfrm>
        </p:grpSpPr>
        <p:sp>
          <p:nvSpPr>
            <p:cNvPr id="10" name="işlíḓe">
              <a:extLst>
                <a:ext uri="{FF2B5EF4-FFF2-40B4-BE49-F238E27FC236}">
                  <a16:creationId xmlns:a16="http://schemas.microsoft.com/office/drawing/2014/main" id="{177A3757-AC09-48CE-A736-AD36D3563C32}"/>
                </a:ext>
              </a:extLst>
            </p:cNvPr>
            <p:cNvSpPr/>
            <p:nvPr/>
          </p:nvSpPr>
          <p:spPr bwMode="auto">
            <a:xfrm>
              <a:off x="6034468" y="5214317"/>
              <a:ext cx="167013" cy="369182"/>
            </a:xfrm>
            <a:custGeom>
              <a:avLst/>
              <a:gdLst>
                <a:gd name="T0" fmla="*/ 9 w 9"/>
                <a:gd name="T1" fmla="*/ 1 h 20"/>
                <a:gd name="T2" fmla="*/ 9 w 9"/>
                <a:gd name="T3" fmla="*/ 1 h 20"/>
                <a:gd name="T4" fmla="*/ 0 w 9"/>
                <a:gd name="T5" fmla="*/ 0 h 20"/>
                <a:gd name="T6" fmla="*/ 0 w 9"/>
                <a:gd name="T7" fmla="*/ 20 h 20"/>
                <a:gd name="T8" fmla="*/ 9 w 9"/>
                <a:gd name="T9" fmla="*/ 20 h 20"/>
                <a:gd name="T10" fmla="*/ 9 w 9"/>
                <a:gd name="T11" fmla="*/ 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20">
                  <a:moveTo>
                    <a:pt x="9" y="1"/>
                  </a:moveTo>
                  <a:cubicBezTo>
                    <a:pt x="9" y="1"/>
                    <a:pt x="9" y="1"/>
                    <a:pt x="9" y="1"/>
                  </a:cubicBezTo>
                  <a:cubicBezTo>
                    <a:pt x="6" y="1"/>
                    <a:pt x="3" y="1"/>
                    <a:pt x="0" y="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9" y="20"/>
                    <a:pt x="9" y="20"/>
                    <a:pt x="9" y="20"/>
                  </a:cubicBezTo>
                  <a:lnTo>
                    <a:pt x="9" y="1"/>
                  </a:lnTo>
                  <a:close/>
                </a:path>
              </a:pathLst>
            </a:custGeom>
            <a:solidFill>
              <a:srgbClr val="5CA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" name="išľîdé">
              <a:extLst>
                <a:ext uri="{FF2B5EF4-FFF2-40B4-BE49-F238E27FC236}">
                  <a16:creationId xmlns:a16="http://schemas.microsoft.com/office/drawing/2014/main" id="{D48EBD65-D77C-4038-A973-E267FEF73939}"/>
                </a:ext>
              </a:extLst>
            </p:cNvPr>
            <p:cNvSpPr/>
            <p:nvPr/>
          </p:nvSpPr>
          <p:spPr bwMode="auto">
            <a:xfrm>
              <a:off x="6201481" y="5214317"/>
              <a:ext cx="184593" cy="369182"/>
            </a:xfrm>
            <a:custGeom>
              <a:avLst/>
              <a:gdLst>
                <a:gd name="T0" fmla="*/ 0 w 10"/>
                <a:gd name="T1" fmla="*/ 1 h 20"/>
                <a:gd name="T2" fmla="*/ 0 w 10"/>
                <a:gd name="T3" fmla="*/ 20 h 20"/>
                <a:gd name="T4" fmla="*/ 10 w 10"/>
                <a:gd name="T5" fmla="*/ 20 h 20"/>
                <a:gd name="T6" fmla="*/ 10 w 10"/>
                <a:gd name="T7" fmla="*/ 0 h 20"/>
                <a:gd name="T8" fmla="*/ 1 w 10"/>
                <a:gd name="T9" fmla="*/ 1 h 20"/>
                <a:gd name="T10" fmla="*/ 0 w 10"/>
                <a:gd name="T11" fmla="*/ 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20">
                  <a:moveTo>
                    <a:pt x="0" y="1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10" y="20"/>
                    <a:pt x="10" y="20"/>
                    <a:pt x="10" y="2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7" y="1"/>
                    <a:pt x="4" y="1"/>
                    <a:pt x="1" y="1"/>
                  </a:cubicBezTo>
                  <a:cubicBezTo>
                    <a:pt x="1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569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2" name="ï$1ïḓé">
              <a:extLst>
                <a:ext uri="{FF2B5EF4-FFF2-40B4-BE49-F238E27FC236}">
                  <a16:creationId xmlns:a16="http://schemas.microsoft.com/office/drawing/2014/main" id="{FE91A16D-6B45-4F7E-B0AB-B83D250EB8DC}"/>
                </a:ext>
              </a:extLst>
            </p:cNvPr>
            <p:cNvSpPr/>
            <p:nvPr/>
          </p:nvSpPr>
          <p:spPr bwMode="auto">
            <a:xfrm>
              <a:off x="4214934" y="1390649"/>
              <a:ext cx="1986546" cy="3841249"/>
            </a:xfrm>
            <a:custGeom>
              <a:avLst/>
              <a:gdLst>
                <a:gd name="T0" fmla="*/ 106 w 107"/>
                <a:gd name="T1" fmla="*/ 1 h 209"/>
                <a:gd name="T2" fmla="*/ 27 w 107"/>
                <a:gd name="T3" fmla="*/ 118 h 209"/>
                <a:gd name="T4" fmla="*/ 61 w 107"/>
                <a:gd name="T5" fmla="*/ 178 h 209"/>
                <a:gd name="T6" fmla="*/ 98 w 107"/>
                <a:gd name="T7" fmla="*/ 208 h 209"/>
                <a:gd name="T8" fmla="*/ 107 w 107"/>
                <a:gd name="T9" fmla="*/ 209 h 209"/>
                <a:gd name="T10" fmla="*/ 107 w 107"/>
                <a:gd name="T11" fmla="*/ 209 h 209"/>
                <a:gd name="T12" fmla="*/ 107 w 107"/>
                <a:gd name="T13" fmla="*/ 206 h 209"/>
                <a:gd name="T14" fmla="*/ 107 w 107"/>
                <a:gd name="T15" fmla="*/ 1 h 209"/>
                <a:gd name="T16" fmla="*/ 106 w 107"/>
                <a:gd name="T17" fmla="*/ 1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7" h="209">
                  <a:moveTo>
                    <a:pt x="106" y="1"/>
                  </a:moveTo>
                  <a:cubicBezTo>
                    <a:pt x="36" y="0"/>
                    <a:pt x="0" y="68"/>
                    <a:pt x="27" y="118"/>
                  </a:cubicBezTo>
                  <a:cubicBezTo>
                    <a:pt x="40" y="138"/>
                    <a:pt x="51" y="158"/>
                    <a:pt x="61" y="178"/>
                  </a:cubicBezTo>
                  <a:cubicBezTo>
                    <a:pt x="71" y="198"/>
                    <a:pt x="84" y="206"/>
                    <a:pt x="98" y="208"/>
                  </a:cubicBezTo>
                  <a:cubicBezTo>
                    <a:pt x="101" y="209"/>
                    <a:pt x="104" y="209"/>
                    <a:pt x="107" y="209"/>
                  </a:cubicBezTo>
                  <a:cubicBezTo>
                    <a:pt x="107" y="209"/>
                    <a:pt x="107" y="209"/>
                    <a:pt x="107" y="209"/>
                  </a:cubicBezTo>
                  <a:cubicBezTo>
                    <a:pt x="107" y="206"/>
                    <a:pt x="107" y="206"/>
                    <a:pt x="107" y="206"/>
                  </a:cubicBezTo>
                  <a:cubicBezTo>
                    <a:pt x="107" y="1"/>
                    <a:pt x="107" y="1"/>
                    <a:pt x="107" y="1"/>
                  </a:cubicBezTo>
                  <a:cubicBezTo>
                    <a:pt x="107" y="1"/>
                    <a:pt x="106" y="1"/>
                    <a:pt x="106" y="1"/>
                  </a:cubicBezTo>
                  <a:close/>
                </a:path>
              </a:pathLst>
            </a:custGeom>
            <a:solidFill>
              <a:srgbClr val="6EB2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" name="îṧļíḓê">
              <a:extLst>
                <a:ext uri="{FF2B5EF4-FFF2-40B4-BE49-F238E27FC236}">
                  <a16:creationId xmlns:a16="http://schemas.microsoft.com/office/drawing/2014/main" id="{72FE6F29-DF14-4DF6-8563-FE055DA52D16}"/>
                </a:ext>
              </a:extLst>
            </p:cNvPr>
            <p:cNvSpPr/>
            <p:nvPr/>
          </p:nvSpPr>
          <p:spPr bwMode="auto">
            <a:xfrm>
              <a:off x="6201481" y="1390649"/>
              <a:ext cx="1995339" cy="3841249"/>
            </a:xfrm>
            <a:custGeom>
              <a:avLst/>
              <a:gdLst>
                <a:gd name="T0" fmla="*/ 2 w 108"/>
                <a:gd name="T1" fmla="*/ 1 h 209"/>
                <a:gd name="T2" fmla="*/ 0 w 108"/>
                <a:gd name="T3" fmla="*/ 1 h 209"/>
                <a:gd name="T4" fmla="*/ 0 w 108"/>
                <a:gd name="T5" fmla="*/ 206 h 209"/>
                <a:gd name="T6" fmla="*/ 0 w 108"/>
                <a:gd name="T7" fmla="*/ 209 h 209"/>
                <a:gd name="T8" fmla="*/ 1 w 108"/>
                <a:gd name="T9" fmla="*/ 209 h 209"/>
                <a:gd name="T10" fmla="*/ 10 w 108"/>
                <a:gd name="T11" fmla="*/ 208 h 209"/>
                <a:gd name="T12" fmla="*/ 47 w 108"/>
                <a:gd name="T13" fmla="*/ 178 h 209"/>
                <a:gd name="T14" fmla="*/ 80 w 108"/>
                <a:gd name="T15" fmla="*/ 118 h 209"/>
                <a:gd name="T16" fmla="*/ 2 w 108"/>
                <a:gd name="T17" fmla="*/ 1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209">
                  <a:moveTo>
                    <a:pt x="2" y="1"/>
                  </a:moveTo>
                  <a:cubicBezTo>
                    <a:pt x="1" y="1"/>
                    <a:pt x="1" y="1"/>
                    <a:pt x="0" y="1"/>
                  </a:cubicBezTo>
                  <a:cubicBezTo>
                    <a:pt x="0" y="206"/>
                    <a:pt x="0" y="206"/>
                    <a:pt x="0" y="206"/>
                  </a:cubicBezTo>
                  <a:cubicBezTo>
                    <a:pt x="0" y="209"/>
                    <a:pt x="0" y="209"/>
                    <a:pt x="0" y="209"/>
                  </a:cubicBezTo>
                  <a:cubicBezTo>
                    <a:pt x="0" y="209"/>
                    <a:pt x="1" y="209"/>
                    <a:pt x="1" y="209"/>
                  </a:cubicBezTo>
                  <a:cubicBezTo>
                    <a:pt x="4" y="209"/>
                    <a:pt x="7" y="209"/>
                    <a:pt x="10" y="208"/>
                  </a:cubicBezTo>
                  <a:cubicBezTo>
                    <a:pt x="23" y="206"/>
                    <a:pt x="37" y="198"/>
                    <a:pt x="47" y="178"/>
                  </a:cubicBezTo>
                  <a:cubicBezTo>
                    <a:pt x="56" y="158"/>
                    <a:pt x="68" y="138"/>
                    <a:pt x="80" y="118"/>
                  </a:cubicBezTo>
                  <a:cubicBezTo>
                    <a:pt x="108" y="68"/>
                    <a:pt x="72" y="0"/>
                    <a:pt x="2" y="1"/>
                  </a:cubicBezTo>
                  <a:close/>
                </a:path>
              </a:pathLst>
            </a:custGeom>
            <a:solidFill>
              <a:srgbClr val="5CA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4" name="ïŝḷîḍê">
              <a:extLst>
                <a:ext uri="{FF2B5EF4-FFF2-40B4-BE49-F238E27FC236}">
                  <a16:creationId xmlns:a16="http://schemas.microsoft.com/office/drawing/2014/main" id="{10A1B89E-02B4-43C1-AF07-F06D17B0D209}"/>
                </a:ext>
              </a:extLst>
            </p:cNvPr>
            <p:cNvSpPr/>
            <p:nvPr/>
          </p:nvSpPr>
          <p:spPr bwMode="auto">
            <a:xfrm>
              <a:off x="5454326" y="5583499"/>
              <a:ext cx="747155" cy="553775"/>
            </a:xfrm>
            <a:custGeom>
              <a:avLst/>
              <a:gdLst>
                <a:gd name="T0" fmla="*/ 31 w 40"/>
                <a:gd name="T1" fmla="*/ 0 h 30"/>
                <a:gd name="T2" fmla="*/ 30 w 40"/>
                <a:gd name="T3" fmla="*/ 0 h 30"/>
                <a:gd name="T4" fmla="*/ 0 w 40"/>
                <a:gd name="T5" fmla="*/ 29 h 30"/>
                <a:gd name="T6" fmla="*/ 0 w 40"/>
                <a:gd name="T7" fmla="*/ 30 h 30"/>
                <a:gd name="T8" fmla="*/ 40 w 40"/>
                <a:gd name="T9" fmla="*/ 30 h 30"/>
                <a:gd name="T10" fmla="*/ 40 w 40"/>
                <a:gd name="T11" fmla="*/ 3 h 30"/>
                <a:gd name="T12" fmla="*/ 40 w 40"/>
                <a:gd name="T13" fmla="*/ 0 h 30"/>
                <a:gd name="T14" fmla="*/ 31 w 40"/>
                <a:gd name="T1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0" h="30">
                  <a:moveTo>
                    <a:pt x="31" y="0"/>
                  </a:moveTo>
                  <a:cubicBezTo>
                    <a:pt x="30" y="0"/>
                    <a:pt x="30" y="0"/>
                    <a:pt x="30" y="0"/>
                  </a:cubicBezTo>
                  <a:cubicBezTo>
                    <a:pt x="14" y="0"/>
                    <a:pt x="0" y="13"/>
                    <a:pt x="0" y="29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40" y="30"/>
                    <a:pt x="40" y="30"/>
                    <a:pt x="40" y="30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0"/>
                    <a:pt x="40" y="0"/>
                    <a:pt x="40" y="0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rgbClr val="5CA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5" name="ïšľîḋé">
              <a:extLst>
                <a:ext uri="{FF2B5EF4-FFF2-40B4-BE49-F238E27FC236}">
                  <a16:creationId xmlns:a16="http://schemas.microsoft.com/office/drawing/2014/main" id="{FC55B573-6C9A-4392-998B-2AD8407DF67B}"/>
                </a:ext>
              </a:extLst>
            </p:cNvPr>
            <p:cNvSpPr/>
            <p:nvPr/>
          </p:nvSpPr>
          <p:spPr bwMode="auto">
            <a:xfrm>
              <a:off x="6201481" y="5583499"/>
              <a:ext cx="738362" cy="553775"/>
            </a:xfrm>
            <a:custGeom>
              <a:avLst/>
              <a:gdLst>
                <a:gd name="T0" fmla="*/ 11 w 40"/>
                <a:gd name="T1" fmla="*/ 0 h 30"/>
                <a:gd name="T2" fmla="*/ 10 w 40"/>
                <a:gd name="T3" fmla="*/ 0 h 30"/>
                <a:gd name="T4" fmla="*/ 0 w 40"/>
                <a:gd name="T5" fmla="*/ 0 h 30"/>
                <a:gd name="T6" fmla="*/ 0 w 40"/>
                <a:gd name="T7" fmla="*/ 3 h 30"/>
                <a:gd name="T8" fmla="*/ 0 w 40"/>
                <a:gd name="T9" fmla="*/ 30 h 30"/>
                <a:gd name="T10" fmla="*/ 40 w 40"/>
                <a:gd name="T11" fmla="*/ 30 h 30"/>
                <a:gd name="T12" fmla="*/ 40 w 40"/>
                <a:gd name="T13" fmla="*/ 29 h 30"/>
                <a:gd name="T14" fmla="*/ 11 w 40"/>
                <a:gd name="T1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0" h="30">
                  <a:moveTo>
                    <a:pt x="11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40" y="30"/>
                    <a:pt x="40" y="30"/>
                    <a:pt x="40" y="30"/>
                  </a:cubicBezTo>
                  <a:cubicBezTo>
                    <a:pt x="40" y="29"/>
                    <a:pt x="40" y="29"/>
                    <a:pt x="40" y="29"/>
                  </a:cubicBezTo>
                  <a:cubicBezTo>
                    <a:pt x="40" y="13"/>
                    <a:pt x="27" y="0"/>
                    <a:pt x="11" y="0"/>
                  </a:cubicBezTo>
                  <a:close/>
                </a:path>
              </a:pathLst>
            </a:custGeom>
            <a:solidFill>
              <a:srgbClr val="569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6" name="iSḷiďé">
              <a:extLst>
                <a:ext uri="{FF2B5EF4-FFF2-40B4-BE49-F238E27FC236}">
                  <a16:creationId xmlns:a16="http://schemas.microsoft.com/office/drawing/2014/main" id="{E0CC022A-051F-43D2-9A7D-A424054F7F4E}"/>
                </a:ext>
              </a:extLst>
            </p:cNvPr>
            <p:cNvSpPr/>
            <p:nvPr/>
          </p:nvSpPr>
          <p:spPr bwMode="auto">
            <a:xfrm>
              <a:off x="3995181" y="4018873"/>
              <a:ext cx="1002063" cy="1380038"/>
            </a:xfrm>
            <a:custGeom>
              <a:avLst/>
              <a:gdLst>
                <a:gd name="T0" fmla="*/ 45 w 54"/>
                <a:gd name="T1" fmla="*/ 47 h 75"/>
                <a:gd name="T2" fmla="*/ 34 w 54"/>
                <a:gd name="T3" fmla="*/ 6 h 75"/>
                <a:gd name="T4" fmla="*/ 27 w 54"/>
                <a:gd name="T5" fmla="*/ 1 h 75"/>
                <a:gd name="T6" fmla="*/ 27 w 54"/>
                <a:gd name="T7" fmla="*/ 1 h 75"/>
                <a:gd name="T8" fmla="*/ 22 w 54"/>
                <a:gd name="T9" fmla="*/ 9 h 75"/>
                <a:gd name="T10" fmla="*/ 28 w 54"/>
                <a:gd name="T11" fmla="*/ 32 h 75"/>
                <a:gd name="T12" fmla="*/ 11 w 54"/>
                <a:gd name="T13" fmla="*/ 14 h 75"/>
                <a:gd name="T14" fmla="*/ 3 w 54"/>
                <a:gd name="T15" fmla="*/ 14 h 75"/>
                <a:gd name="T16" fmla="*/ 2 w 54"/>
                <a:gd name="T17" fmla="*/ 14 h 75"/>
                <a:gd name="T18" fmla="*/ 2 w 54"/>
                <a:gd name="T19" fmla="*/ 23 h 75"/>
                <a:gd name="T20" fmla="*/ 34 w 54"/>
                <a:gd name="T21" fmla="*/ 57 h 75"/>
                <a:gd name="T22" fmla="*/ 28 w 54"/>
                <a:gd name="T23" fmla="*/ 62 h 75"/>
                <a:gd name="T24" fmla="*/ 33 w 54"/>
                <a:gd name="T25" fmla="*/ 69 h 75"/>
                <a:gd name="T26" fmla="*/ 50 w 54"/>
                <a:gd name="T27" fmla="*/ 74 h 75"/>
                <a:gd name="T28" fmla="*/ 54 w 54"/>
                <a:gd name="T29" fmla="*/ 73 h 75"/>
                <a:gd name="T30" fmla="*/ 45 w 54"/>
                <a:gd name="T31" fmla="*/ 47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4" h="75">
                  <a:moveTo>
                    <a:pt x="45" y="47"/>
                  </a:moveTo>
                  <a:cubicBezTo>
                    <a:pt x="34" y="6"/>
                    <a:pt x="34" y="6"/>
                    <a:pt x="34" y="6"/>
                  </a:cubicBezTo>
                  <a:cubicBezTo>
                    <a:pt x="33" y="2"/>
                    <a:pt x="30" y="0"/>
                    <a:pt x="27" y="1"/>
                  </a:cubicBezTo>
                  <a:cubicBezTo>
                    <a:pt x="27" y="1"/>
                    <a:pt x="27" y="1"/>
                    <a:pt x="27" y="1"/>
                  </a:cubicBezTo>
                  <a:cubicBezTo>
                    <a:pt x="23" y="2"/>
                    <a:pt x="21" y="5"/>
                    <a:pt x="22" y="9"/>
                  </a:cubicBezTo>
                  <a:cubicBezTo>
                    <a:pt x="28" y="32"/>
                    <a:pt x="28" y="32"/>
                    <a:pt x="28" y="32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9" y="12"/>
                    <a:pt x="5" y="12"/>
                    <a:pt x="3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0" y="17"/>
                    <a:pt x="0" y="21"/>
                    <a:pt x="2" y="23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28" y="62"/>
                    <a:pt x="28" y="62"/>
                    <a:pt x="28" y="62"/>
                  </a:cubicBezTo>
                  <a:cubicBezTo>
                    <a:pt x="33" y="69"/>
                    <a:pt x="33" y="69"/>
                    <a:pt x="33" y="69"/>
                  </a:cubicBezTo>
                  <a:cubicBezTo>
                    <a:pt x="37" y="73"/>
                    <a:pt x="44" y="75"/>
                    <a:pt x="50" y="74"/>
                  </a:cubicBezTo>
                  <a:cubicBezTo>
                    <a:pt x="54" y="73"/>
                    <a:pt x="54" y="73"/>
                    <a:pt x="54" y="73"/>
                  </a:cubicBezTo>
                  <a:lnTo>
                    <a:pt x="45" y="47"/>
                  </a:lnTo>
                  <a:close/>
                </a:path>
              </a:pathLst>
            </a:custGeom>
            <a:solidFill>
              <a:srgbClr val="5CA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7" name="ïş1ïďê">
              <a:extLst>
                <a:ext uri="{FF2B5EF4-FFF2-40B4-BE49-F238E27FC236}">
                  <a16:creationId xmlns:a16="http://schemas.microsoft.com/office/drawing/2014/main" id="{52C9C2E6-237A-4760-BCD7-067895F2AD61}"/>
                </a:ext>
              </a:extLst>
            </p:cNvPr>
            <p:cNvSpPr/>
            <p:nvPr/>
          </p:nvSpPr>
          <p:spPr bwMode="auto">
            <a:xfrm>
              <a:off x="5067564" y="3060756"/>
              <a:ext cx="817475" cy="1089964"/>
            </a:xfrm>
            <a:custGeom>
              <a:avLst/>
              <a:gdLst>
                <a:gd name="T0" fmla="*/ 44 w 44"/>
                <a:gd name="T1" fmla="*/ 59 h 59"/>
                <a:gd name="T2" fmla="*/ 42 w 44"/>
                <a:gd name="T3" fmla="*/ 59 h 59"/>
                <a:gd name="T4" fmla="*/ 0 w 44"/>
                <a:gd name="T5" fmla="*/ 16 h 59"/>
                <a:gd name="T6" fmla="*/ 0 w 44"/>
                <a:gd name="T7" fmla="*/ 0 h 59"/>
                <a:gd name="T8" fmla="*/ 11 w 44"/>
                <a:gd name="T9" fmla="*/ 0 h 59"/>
                <a:gd name="T10" fmla="*/ 44 w 44"/>
                <a:gd name="T11" fmla="*/ 33 h 59"/>
                <a:gd name="T12" fmla="*/ 44 w 44"/>
                <a:gd name="T13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" h="59">
                  <a:moveTo>
                    <a:pt x="44" y="59"/>
                  </a:moveTo>
                  <a:cubicBezTo>
                    <a:pt x="42" y="59"/>
                    <a:pt x="42" y="59"/>
                    <a:pt x="42" y="59"/>
                  </a:cubicBezTo>
                  <a:cubicBezTo>
                    <a:pt x="19" y="59"/>
                    <a:pt x="0" y="40"/>
                    <a:pt x="0" y="1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29" y="0"/>
                    <a:pt x="44" y="15"/>
                    <a:pt x="44" y="33"/>
                  </a:cubicBezTo>
                  <a:lnTo>
                    <a:pt x="44" y="59"/>
                  </a:lnTo>
                  <a:close/>
                </a:path>
              </a:pathLst>
            </a:custGeom>
            <a:solidFill>
              <a:srgbClr val="1A2C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8" name="í$ḷïḑe">
              <a:extLst>
                <a:ext uri="{FF2B5EF4-FFF2-40B4-BE49-F238E27FC236}">
                  <a16:creationId xmlns:a16="http://schemas.microsoft.com/office/drawing/2014/main" id="{0C3DD45E-6C10-445D-A0F3-A5E1C9E03D13}"/>
                </a:ext>
              </a:extLst>
            </p:cNvPr>
            <p:cNvSpPr/>
            <p:nvPr/>
          </p:nvSpPr>
          <p:spPr bwMode="auto">
            <a:xfrm>
              <a:off x="6509129" y="3060756"/>
              <a:ext cx="835055" cy="1089964"/>
            </a:xfrm>
            <a:custGeom>
              <a:avLst/>
              <a:gdLst>
                <a:gd name="T0" fmla="*/ 0 w 45"/>
                <a:gd name="T1" fmla="*/ 59 h 59"/>
                <a:gd name="T2" fmla="*/ 3 w 45"/>
                <a:gd name="T3" fmla="*/ 59 h 59"/>
                <a:gd name="T4" fmla="*/ 45 w 45"/>
                <a:gd name="T5" fmla="*/ 16 h 59"/>
                <a:gd name="T6" fmla="*/ 45 w 45"/>
                <a:gd name="T7" fmla="*/ 0 h 59"/>
                <a:gd name="T8" fmla="*/ 33 w 45"/>
                <a:gd name="T9" fmla="*/ 0 h 59"/>
                <a:gd name="T10" fmla="*/ 0 w 45"/>
                <a:gd name="T11" fmla="*/ 33 h 59"/>
                <a:gd name="T12" fmla="*/ 0 w 45"/>
                <a:gd name="T13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9">
                  <a:moveTo>
                    <a:pt x="0" y="59"/>
                  </a:moveTo>
                  <a:cubicBezTo>
                    <a:pt x="3" y="59"/>
                    <a:pt x="3" y="59"/>
                    <a:pt x="3" y="59"/>
                  </a:cubicBezTo>
                  <a:cubicBezTo>
                    <a:pt x="26" y="59"/>
                    <a:pt x="45" y="40"/>
                    <a:pt x="45" y="16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15" y="0"/>
                    <a:pt x="0" y="15"/>
                    <a:pt x="0" y="33"/>
                  </a:cubicBezTo>
                  <a:lnTo>
                    <a:pt x="0" y="59"/>
                  </a:lnTo>
                  <a:close/>
                </a:path>
              </a:pathLst>
            </a:custGeom>
            <a:solidFill>
              <a:srgbClr val="1A2C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9" name="iŝlîḍe">
              <a:extLst>
                <a:ext uri="{FF2B5EF4-FFF2-40B4-BE49-F238E27FC236}">
                  <a16:creationId xmlns:a16="http://schemas.microsoft.com/office/drawing/2014/main" id="{424FFC31-7869-462E-A2D0-D8692988F1B8}"/>
                </a:ext>
              </a:extLst>
            </p:cNvPr>
            <p:cNvSpPr/>
            <p:nvPr/>
          </p:nvSpPr>
          <p:spPr bwMode="auto">
            <a:xfrm>
              <a:off x="5823507" y="4537482"/>
              <a:ext cx="799895" cy="439502"/>
            </a:xfrm>
            <a:custGeom>
              <a:avLst/>
              <a:gdLst>
                <a:gd name="T0" fmla="*/ 22 w 43"/>
                <a:gd name="T1" fmla="*/ 24 h 24"/>
                <a:gd name="T2" fmla="*/ 22 w 43"/>
                <a:gd name="T3" fmla="*/ 24 h 24"/>
                <a:gd name="T4" fmla="*/ 0 w 43"/>
                <a:gd name="T5" fmla="*/ 3 h 24"/>
                <a:gd name="T6" fmla="*/ 0 w 43"/>
                <a:gd name="T7" fmla="*/ 2 h 24"/>
                <a:gd name="T8" fmla="*/ 2 w 43"/>
                <a:gd name="T9" fmla="*/ 0 h 24"/>
                <a:gd name="T10" fmla="*/ 4 w 43"/>
                <a:gd name="T11" fmla="*/ 2 h 24"/>
                <a:gd name="T12" fmla="*/ 4 w 43"/>
                <a:gd name="T13" fmla="*/ 3 h 24"/>
                <a:gd name="T14" fmla="*/ 22 w 43"/>
                <a:gd name="T15" fmla="*/ 21 h 24"/>
                <a:gd name="T16" fmla="*/ 22 w 43"/>
                <a:gd name="T17" fmla="*/ 21 h 24"/>
                <a:gd name="T18" fmla="*/ 40 w 43"/>
                <a:gd name="T19" fmla="*/ 3 h 24"/>
                <a:gd name="T20" fmla="*/ 40 w 43"/>
                <a:gd name="T21" fmla="*/ 2 h 24"/>
                <a:gd name="T22" fmla="*/ 42 w 43"/>
                <a:gd name="T23" fmla="*/ 0 h 24"/>
                <a:gd name="T24" fmla="*/ 43 w 43"/>
                <a:gd name="T25" fmla="*/ 2 h 24"/>
                <a:gd name="T26" fmla="*/ 43 w 43"/>
                <a:gd name="T27" fmla="*/ 3 h 24"/>
                <a:gd name="T28" fmla="*/ 22 w 43"/>
                <a:gd name="T29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3" h="24">
                  <a:moveTo>
                    <a:pt x="22" y="24"/>
                  </a:moveTo>
                  <a:cubicBezTo>
                    <a:pt x="22" y="24"/>
                    <a:pt x="22" y="24"/>
                    <a:pt x="22" y="24"/>
                  </a:cubicBezTo>
                  <a:cubicBezTo>
                    <a:pt x="10" y="24"/>
                    <a:pt x="0" y="15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4" y="1"/>
                    <a:pt x="4" y="2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3"/>
                    <a:pt x="12" y="21"/>
                    <a:pt x="22" y="21"/>
                  </a:cubicBezTo>
                  <a:cubicBezTo>
                    <a:pt x="22" y="21"/>
                    <a:pt x="22" y="21"/>
                    <a:pt x="22" y="21"/>
                  </a:cubicBezTo>
                  <a:cubicBezTo>
                    <a:pt x="32" y="21"/>
                    <a:pt x="40" y="13"/>
                    <a:pt x="40" y="3"/>
                  </a:cubicBezTo>
                  <a:cubicBezTo>
                    <a:pt x="40" y="2"/>
                    <a:pt x="40" y="2"/>
                    <a:pt x="40" y="2"/>
                  </a:cubicBezTo>
                  <a:cubicBezTo>
                    <a:pt x="40" y="1"/>
                    <a:pt x="41" y="0"/>
                    <a:pt x="42" y="0"/>
                  </a:cubicBezTo>
                  <a:cubicBezTo>
                    <a:pt x="43" y="0"/>
                    <a:pt x="43" y="1"/>
                    <a:pt x="43" y="2"/>
                  </a:cubicBezTo>
                  <a:cubicBezTo>
                    <a:pt x="43" y="3"/>
                    <a:pt x="43" y="3"/>
                    <a:pt x="43" y="3"/>
                  </a:cubicBezTo>
                  <a:cubicBezTo>
                    <a:pt x="43" y="15"/>
                    <a:pt x="34" y="24"/>
                    <a:pt x="22" y="24"/>
                  </a:cubicBezTo>
                  <a:close/>
                </a:path>
              </a:pathLst>
            </a:custGeom>
            <a:solidFill>
              <a:srgbClr val="121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0" name="íṥľîďe">
              <a:extLst>
                <a:ext uri="{FF2B5EF4-FFF2-40B4-BE49-F238E27FC236}">
                  <a16:creationId xmlns:a16="http://schemas.microsoft.com/office/drawing/2014/main" id="{CFA40579-AC52-460E-AFA8-84117A7163D2}"/>
                </a:ext>
              </a:extLst>
            </p:cNvPr>
            <p:cNvSpPr/>
            <p:nvPr/>
          </p:nvSpPr>
          <p:spPr bwMode="auto">
            <a:xfrm>
              <a:off x="4399522" y="4976984"/>
              <a:ext cx="395554" cy="334021"/>
            </a:xfrm>
            <a:custGeom>
              <a:avLst/>
              <a:gdLst>
                <a:gd name="T0" fmla="*/ 19 w 21"/>
                <a:gd name="T1" fmla="*/ 14 h 18"/>
                <a:gd name="T2" fmla="*/ 19 w 21"/>
                <a:gd name="T3" fmla="*/ 15 h 18"/>
                <a:gd name="T4" fmla="*/ 10 w 21"/>
                <a:gd name="T5" fmla="*/ 16 h 18"/>
                <a:gd name="T6" fmla="*/ 4 w 21"/>
                <a:gd name="T7" fmla="*/ 12 h 18"/>
                <a:gd name="T8" fmla="*/ 2 w 21"/>
                <a:gd name="T9" fmla="*/ 4 h 18"/>
                <a:gd name="T10" fmla="*/ 2 w 21"/>
                <a:gd name="T11" fmla="*/ 4 h 18"/>
                <a:gd name="T12" fmla="*/ 10 w 21"/>
                <a:gd name="T13" fmla="*/ 2 h 18"/>
                <a:gd name="T14" fmla="*/ 17 w 21"/>
                <a:gd name="T15" fmla="*/ 6 h 18"/>
                <a:gd name="T16" fmla="*/ 19 w 21"/>
                <a:gd name="T17" fmla="*/ 14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8">
                  <a:moveTo>
                    <a:pt x="19" y="14"/>
                  </a:moveTo>
                  <a:cubicBezTo>
                    <a:pt x="19" y="15"/>
                    <a:pt x="19" y="15"/>
                    <a:pt x="19" y="15"/>
                  </a:cubicBezTo>
                  <a:cubicBezTo>
                    <a:pt x="17" y="17"/>
                    <a:pt x="13" y="18"/>
                    <a:pt x="10" y="16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1" y="10"/>
                    <a:pt x="0" y="7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4" y="1"/>
                    <a:pt x="8" y="0"/>
                    <a:pt x="10" y="2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20" y="8"/>
                    <a:pt x="21" y="12"/>
                    <a:pt x="19" y="14"/>
                  </a:cubicBezTo>
                  <a:close/>
                </a:path>
              </a:pathLst>
            </a:custGeom>
            <a:solidFill>
              <a:srgbClr val="6EB2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1" name="iśḻíḓé">
              <a:extLst>
                <a:ext uri="{FF2B5EF4-FFF2-40B4-BE49-F238E27FC236}">
                  <a16:creationId xmlns:a16="http://schemas.microsoft.com/office/drawing/2014/main" id="{4BDDCA64-8F88-4443-BEDC-F91AA41B5518}"/>
                </a:ext>
              </a:extLst>
            </p:cNvPr>
            <p:cNvSpPr/>
            <p:nvPr/>
          </p:nvSpPr>
          <p:spPr bwMode="auto">
            <a:xfrm>
              <a:off x="4830236" y="5346165"/>
              <a:ext cx="1037223" cy="773523"/>
            </a:xfrm>
            <a:custGeom>
              <a:avLst/>
              <a:gdLst>
                <a:gd name="T0" fmla="*/ 34 w 56"/>
                <a:gd name="T1" fmla="*/ 42 h 42"/>
                <a:gd name="T2" fmla="*/ 10 w 56"/>
                <a:gd name="T3" fmla="*/ 29 h 42"/>
                <a:gd name="T4" fmla="*/ 0 w 56"/>
                <a:gd name="T5" fmla="*/ 1 h 42"/>
                <a:gd name="T6" fmla="*/ 9 w 56"/>
                <a:gd name="T7" fmla="*/ 0 h 42"/>
                <a:gd name="T8" fmla="*/ 18 w 56"/>
                <a:gd name="T9" fmla="*/ 24 h 42"/>
                <a:gd name="T10" fmla="*/ 51 w 56"/>
                <a:gd name="T11" fmla="*/ 28 h 42"/>
                <a:gd name="T12" fmla="*/ 56 w 56"/>
                <a:gd name="T13" fmla="*/ 36 h 42"/>
                <a:gd name="T14" fmla="*/ 34 w 56"/>
                <a:gd name="T15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" h="42">
                  <a:moveTo>
                    <a:pt x="34" y="42"/>
                  </a:moveTo>
                  <a:cubicBezTo>
                    <a:pt x="24" y="42"/>
                    <a:pt x="16" y="38"/>
                    <a:pt x="10" y="29"/>
                  </a:cubicBezTo>
                  <a:cubicBezTo>
                    <a:pt x="3" y="16"/>
                    <a:pt x="0" y="2"/>
                    <a:pt x="0" y="1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11" y="13"/>
                    <a:pt x="18" y="24"/>
                  </a:cubicBezTo>
                  <a:cubicBezTo>
                    <a:pt x="26" y="37"/>
                    <a:pt x="43" y="33"/>
                    <a:pt x="51" y="28"/>
                  </a:cubicBezTo>
                  <a:cubicBezTo>
                    <a:pt x="56" y="36"/>
                    <a:pt x="56" y="36"/>
                    <a:pt x="56" y="36"/>
                  </a:cubicBezTo>
                  <a:cubicBezTo>
                    <a:pt x="49" y="40"/>
                    <a:pt x="41" y="42"/>
                    <a:pt x="34" y="42"/>
                  </a:cubicBezTo>
                  <a:close/>
                </a:path>
              </a:pathLst>
            </a:custGeom>
            <a:solidFill>
              <a:srgbClr val="5CA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2" name="îṡḻiḍé">
              <a:extLst>
                <a:ext uri="{FF2B5EF4-FFF2-40B4-BE49-F238E27FC236}">
                  <a16:creationId xmlns:a16="http://schemas.microsoft.com/office/drawing/2014/main" id="{96FE2CEC-E3E1-48EE-A6EF-F2A552477323}"/>
                </a:ext>
              </a:extLst>
            </p:cNvPr>
            <p:cNvSpPr/>
            <p:nvPr/>
          </p:nvSpPr>
          <p:spPr bwMode="auto">
            <a:xfrm>
              <a:off x="5181838" y="3262929"/>
              <a:ext cx="351601" cy="404342"/>
            </a:xfrm>
            <a:custGeom>
              <a:avLst/>
              <a:gdLst>
                <a:gd name="T0" fmla="*/ 3 w 19"/>
                <a:gd name="T1" fmla="*/ 22 h 22"/>
                <a:gd name="T2" fmla="*/ 2 w 19"/>
                <a:gd name="T3" fmla="*/ 21 h 22"/>
                <a:gd name="T4" fmla="*/ 2 w 19"/>
                <a:gd name="T5" fmla="*/ 19 h 22"/>
                <a:gd name="T6" fmla="*/ 1 w 19"/>
                <a:gd name="T7" fmla="*/ 17 h 22"/>
                <a:gd name="T8" fmla="*/ 0 w 19"/>
                <a:gd name="T9" fmla="*/ 15 h 22"/>
                <a:gd name="T10" fmla="*/ 0 w 19"/>
                <a:gd name="T11" fmla="*/ 11 h 22"/>
                <a:gd name="T12" fmla="*/ 1 w 19"/>
                <a:gd name="T13" fmla="*/ 8 h 22"/>
                <a:gd name="T14" fmla="*/ 3 w 19"/>
                <a:gd name="T15" fmla="*/ 5 h 22"/>
                <a:gd name="T16" fmla="*/ 5 w 19"/>
                <a:gd name="T17" fmla="*/ 3 h 22"/>
                <a:gd name="T18" fmla="*/ 8 w 19"/>
                <a:gd name="T19" fmla="*/ 1 h 22"/>
                <a:gd name="T20" fmla="*/ 11 w 19"/>
                <a:gd name="T21" fmla="*/ 0 h 22"/>
                <a:gd name="T22" fmla="*/ 14 w 19"/>
                <a:gd name="T23" fmla="*/ 0 h 22"/>
                <a:gd name="T24" fmla="*/ 16 w 19"/>
                <a:gd name="T25" fmla="*/ 0 h 22"/>
                <a:gd name="T26" fmla="*/ 18 w 19"/>
                <a:gd name="T27" fmla="*/ 1 h 22"/>
                <a:gd name="T28" fmla="*/ 19 w 19"/>
                <a:gd name="T29" fmla="*/ 1 h 22"/>
                <a:gd name="T30" fmla="*/ 18 w 19"/>
                <a:gd name="T31" fmla="*/ 1 h 22"/>
                <a:gd name="T32" fmla="*/ 14 w 19"/>
                <a:gd name="T33" fmla="*/ 2 h 22"/>
                <a:gd name="T34" fmla="*/ 12 w 19"/>
                <a:gd name="T35" fmla="*/ 3 h 22"/>
                <a:gd name="T36" fmla="*/ 10 w 19"/>
                <a:gd name="T37" fmla="*/ 4 h 22"/>
                <a:gd name="T38" fmla="*/ 7 w 19"/>
                <a:gd name="T39" fmla="*/ 5 h 22"/>
                <a:gd name="T40" fmla="*/ 6 w 19"/>
                <a:gd name="T41" fmla="*/ 7 h 22"/>
                <a:gd name="T42" fmla="*/ 3 w 19"/>
                <a:gd name="T43" fmla="*/ 17 h 22"/>
                <a:gd name="T44" fmla="*/ 3 w 19"/>
                <a:gd name="T45" fmla="*/ 19 h 22"/>
                <a:gd name="T46" fmla="*/ 3 w 19"/>
                <a:gd name="T47" fmla="*/ 20 h 22"/>
                <a:gd name="T48" fmla="*/ 3 w 19"/>
                <a:gd name="T49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9" h="22">
                  <a:moveTo>
                    <a:pt x="3" y="22"/>
                  </a:moveTo>
                  <a:cubicBezTo>
                    <a:pt x="3" y="22"/>
                    <a:pt x="3" y="21"/>
                    <a:pt x="2" y="21"/>
                  </a:cubicBezTo>
                  <a:cubicBezTo>
                    <a:pt x="2" y="20"/>
                    <a:pt x="2" y="20"/>
                    <a:pt x="2" y="19"/>
                  </a:cubicBezTo>
                  <a:cubicBezTo>
                    <a:pt x="1" y="19"/>
                    <a:pt x="1" y="18"/>
                    <a:pt x="1" y="17"/>
                  </a:cubicBezTo>
                  <a:cubicBezTo>
                    <a:pt x="0" y="16"/>
                    <a:pt x="0" y="15"/>
                    <a:pt x="0" y="15"/>
                  </a:cubicBezTo>
                  <a:cubicBezTo>
                    <a:pt x="0" y="14"/>
                    <a:pt x="0" y="13"/>
                    <a:pt x="0" y="11"/>
                  </a:cubicBezTo>
                  <a:cubicBezTo>
                    <a:pt x="0" y="10"/>
                    <a:pt x="1" y="9"/>
                    <a:pt x="1" y="8"/>
                  </a:cubicBezTo>
                  <a:cubicBezTo>
                    <a:pt x="2" y="7"/>
                    <a:pt x="2" y="6"/>
                    <a:pt x="3" y="5"/>
                  </a:cubicBezTo>
                  <a:cubicBezTo>
                    <a:pt x="4" y="4"/>
                    <a:pt x="4" y="3"/>
                    <a:pt x="5" y="3"/>
                  </a:cubicBezTo>
                  <a:cubicBezTo>
                    <a:pt x="6" y="2"/>
                    <a:pt x="7" y="2"/>
                    <a:pt x="8" y="1"/>
                  </a:cubicBezTo>
                  <a:cubicBezTo>
                    <a:pt x="9" y="1"/>
                    <a:pt x="10" y="0"/>
                    <a:pt x="11" y="0"/>
                  </a:cubicBezTo>
                  <a:cubicBezTo>
                    <a:pt x="12" y="0"/>
                    <a:pt x="13" y="0"/>
                    <a:pt x="14" y="0"/>
                  </a:cubicBezTo>
                  <a:cubicBezTo>
                    <a:pt x="15" y="0"/>
                    <a:pt x="15" y="0"/>
                    <a:pt x="16" y="0"/>
                  </a:cubicBezTo>
                  <a:cubicBezTo>
                    <a:pt x="17" y="0"/>
                    <a:pt x="17" y="0"/>
                    <a:pt x="18" y="1"/>
                  </a:cubicBezTo>
                  <a:cubicBezTo>
                    <a:pt x="18" y="1"/>
                    <a:pt x="19" y="1"/>
                    <a:pt x="19" y="1"/>
                  </a:cubicBezTo>
                  <a:cubicBezTo>
                    <a:pt x="19" y="1"/>
                    <a:pt x="18" y="1"/>
                    <a:pt x="18" y="1"/>
                  </a:cubicBezTo>
                  <a:cubicBezTo>
                    <a:pt x="17" y="1"/>
                    <a:pt x="15" y="1"/>
                    <a:pt x="14" y="2"/>
                  </a:cubicBezTo>
                  <a:cubicBezTo>
                    <a:pt x="13" y="2"/>
                    <a:pt x="12" y="2"/>
                    <a:pt x="12" y="3"/>
                  </a:cubicBezTo>
                  <a:cubicBezTo>
                    <a:pt x="11" y="3"/>
                    <a:pt x="10" y="3"/>
                    <a:pt x="10" y="4"/>
                  </a:cubicBezTo>
                  <a:cubicBezTo>
                    <a:pt x="9" y="4"/>
                    <a:pt x="8" y="5"/>
                    <a:pt x="7" y="5"/>
                  </a:cubicBezTo>
                  <a:cubicBezTo>
                    <a:pt x="7" y="6"/>
                    <a:pt x="6" y="7"/>
                    <a:pt x="6" y="7"/>
                  </a:cubicBezTo>
                  <a:cubicBezTo>
                    <a:pt x="3" y="10"/>
                    <a:pt x="2" y="14"/>
                    <a:pt x="3" y="17"/>
                  </a:cubicBezTo>
                  <a:cubicBezTo>
                    <a:pt x="3" y="18"/>
                    <a:pt x="3" y="18"/>
                    <a:pt x="3" y="19"/>
                  </a:cubicBezTo>
                  <a:cubicBezTo>
                    <a:pt x="3" y="19"/>
                    <a:pt x="3" y="20"/>
                    <a:pt x="3" y="20"/>
                  </a:cubicBezTo>
                  <a:cubicBezTo>
                    <a:pt x="3" y="21"/>
                    <a:pt x="3" y="22"/>
                    <a:pt x="3" y="22"/>
                  </a:cubicBezTo>
                  <a:close/>
                </a:path>
              </a:pathLst>
            </a:custGeom>
            <a:solidFill>
              <a:srgbClr val="7492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3" name="ïsḻïḋe">
              <a:extLst>
                <a:ext uri="{FF2B5EF4-FFF2-40B4-BE49-F238E27FC236}">
                  <a16:creationId xmlns:a16="http://schemas.microsoft.com/office/drawing/2014/main" id="{FD29DC09-D581-4C20-BA0B-44584FBEC9C4}"/>
                </a:ext>
              </a:extLst>
            </p:cNvPr>
            <p:cNvSpPr/>
            <p:nvPr/>
          </p:nvSpPr>
          <p:spPr bwMode="auto">
            <a:xfrm>
              <a:off x="6658562" y="3262929"/>
              <a:ext cx="334021" cy="404342"/>
            </a:xfrm>
            <a:custGeom>
              <a:avLst/>
              <a:gdLst>
                <a:gd name="T0" fmla="*/ 3 w 18"/>
                <a:gd name="T1" fmla="*/ 22 h 22"/>
                <a:gd name="T2" fmla="*/ 2 w 18"/>
                <a:gd name="T3" fmla="*/ 21 h 22"/>
                <a:gd name="T4" fmla="*/ 1 w 18"/>
                <a:gd name="T5" fmla="*/ 19 h 22"/>
                <a:gd name="T6" fmla="*/ 0 w 18"/>
                <a:gd name="T7" fmla="*/ 17 h 22"/>
                <a:gd name="T8" fmla="*/ 0 w 18"/>
                <a:gd name="T9" fmla="*/ 15 h 22"/>
                <a:gd name="T10" fmla="*/ 0 w 18"/>
                <a:gd name="T11" fmla="*/ 11 h 22"/>
                <a:gd name="T12" fmla="*/ 1 w 18"/>
                <a:gd name="T13" fmla="*/ 8 h 22"/>
                <a:gd name="T14" fmla="*/ 2 w 18"/>
                <a:gd name="T15" fmla="*/ 5 h 22"/>
                <a:gd name="T16" fmla="*/ 5 w 18"/>
                <a:gd name="T17" fmla="*/ 3 h 22"/>
                <a:gd name="T18" fmla="*/ 8 w 18"/>
                <a:gd name="T19" fmla="*/ 1 h 22"/>
                <a:gd name="T20" fmla="*/ 10 w 18"/>
                <a:gd name="T21" fmla="*/ 0 h 22"/>
                <a:gd name="T22" fmla="*/ 13 w 18"/>
                <a:gd name="T23" fmla="*/ 0 h 22"/>
                <a:gd name="T24" fmla="*/ 15 w 18"/>
                <a:gd name="T25" fmla="*/ 0 h 22"/>
                <a:gd name="T26" fmla="*/ 17 w 18"/>
                <a:gd name="T27" fmla="*/ 1 h 22"/>
                <a:gd name="T28" fmla="*/ 18 w 18"/>
                <a:gd name="T29" fmla="*/ 1 h 22"/>
                <a:gd name="T30" fmla="*/ 17 w 18"/>
                <a:gd name="T31" fmla="*/ 1 h 22"/>
                <a:gd name="T32" fmla="*/ 13 w 18"/>
                <a:gd name="T33" fmla="*/ 2 h 22"/>
                <a:gd name="T34" fmla="*/ 11 w 18"/>
                <a:gd name="T35" fmla="*/ 3 h 22"/>
                <a:gd name="T36" fmla="*/ 9 w 18"/>
                <a:gd name="T37" fmla="*/ 4 h 22"/>
                <a:gd name="T38" fmla="*/ 7 w 18"/>
                <a:gd name="T39" fmla="*/ 5 h 22"/>
                <a:gd name="T40" fmla="*/ 5 w 18"/>
                <a:gd name="T41" fmla="*/ 7 h 22"/>
                <a:gd name="T42" fmla="*/ 2 w 18"/>
                <a:gd name="T43" fmla="*/ 17 h 22"/>
                <a:gd name="T44" fmla="*/ 2 w 18"/>
                <a:gd name="T45" fmla="*/ 19 h 22"/>
                <a:gd name="T46" fmla="*/ 2 w 18"/>
                <a:gd name="T47" fmla="*/ 20 h 22"/>
                <a:gd name="T48" fmla="*/ 3 w 18"/>
                <a:gd name="T49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8" h="22">
                  <a:moveTo>
                    <a:pt x="3" y="22"/>
                  </a:moveTo>
                  <a:cubicBezTo>
                    <a:pt x="3" y="22"/>
                    <a:pt x="2" y="21"/>
                    <a:pt x="2" y="21"/>
                  </a:cubicBezTo>
                  <a:cubicBezTo>
                    <a:pt x="2" y="20"/>
                    <a:pt x="1" y="20"/>
                    <a:pt x="1" y="19"/>
                  </a:cubicBezTo>
                  <a:cubicBezTo>
                    <a:pt x="1" y="19"/>
                    <a:pt x="0" y="18"/>
                    <a:pt x="0" y="17"/>
                  </a:cubicBezTo>
                  <a:cubicBezTo>
                    <a:pt x="0" y="16"/>
                    <a:pt x="0" y="15"/>
                    <a:pt x="0" y="15"/>
                  </a:cubicBezTo>
                  <a:cubicBezTo>
                    <a:pt x="0" y="14"/>
                    <a:pt x="0" y="13"/>
                    <a:pt x="0" y="11"/>
                  </a:cubicBezTo>
                  <a:cubicBezTo>
                    <a:pt x="0" y="10"/>
                    <a:pt x="0" y="9"/>
                    <a:pt x="1" y="8"/>
                  </a:cubicBezTo>
                  <a:cubicBezTo>
                    <a:pt x="1" y="7"/>
                    <a:pt x="2" y="6"/>
                    <a:pt x="2" y="5"/>
                  </a:cubicBezTo>
                  <a:cubicBezTo>
                    <a:pt x="3" y="4"/>
                    <a:pt x="4" y="3"/>
                    <a:pt x="5" y="3"/>
                  </a:cubicBezTo>
                  <a:cubicBezTo>
                    <a:pt x="6" y="2"/>
                    <a:pt x="7" y="2"/>
                    <a:pt x="8" y="1"/>
                  </a:cubicBezTo>
                  <a:cubicBezTo>
                    <a:pt x="9" y="1"/>
                    <a:pt x="9" y="0"/>
                    <a:pt x="10" y="0"/>
                  </a:cubicBezTo>
                  <a:cubicBezTo>
                    <a:pt x="11" y="0"/>
                    <a:pt x="12" y="0"/>
                    <a:pt x="13" y="0"/>
                  </a:cubicBezTo>
                  <a:cubicBezTo>
                    <a:pt x="14" y="0"/>
                    <a:pt x="15" y="0"/>
                    <a:pt x="15" y="0"/>
                  </a:cubicBezTo>
                  <a:cubicBezTo>
                    <a:pt x="16" y="0"/>
                    <a:pt x="17" y="0"/>
                    <a:pt x="17" y="1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8" y="1"/>
                    <a:pt x="18" y="1"/>
                    <a:pt x="17" y="1"/>
                  </a:cubicBezTo>
                  <a:cubicBezTo>
                    <a:pt x="16" y="1"/>
                    <a:pt x="15" y="1"/>
                    <a:pt x="13" y="2"/>
                  </a:cubicBezTo>
                  <a:cubicBezTo>
                    <a:pt x="13" y="2"/>
                    <a:pt x="12" y="2"/>
                    <a:pt x="11" y="3"/>
                  </a:cubicBezTo>
                  <a:cubicBezTo>
                    <a:pt x="10" y="3"/>
                    <a:pt x="10" y="3"/>
                    <a:pt x="9" y="4"/>
                  </a:cubicBezTo>
                  <a:cubicBezTo>
                    <a:pt x="8" y="4"/>
                    <a:pt x="8" y="5"/>
                    <a:pt x="7" y="5"/>
                  </a:cubicBezTo>
                  <a:cubicBezTo>
                    <a:pt x="6" y="6"/>
                    <a:pt x="6" y="7"/>
                    <a:pt x="5" y="7"/>
                  </a:cubicBezTo>
                  <a:cubicBezTo>
                    <a:pt x="3" y="10"/>
                    <a:pt x="2" y="14"/>
                    <a:pt x="2" y="17"/>
                  </a:cubicBezTo>
                  <a:cubicBezTo>
                    <a:pt x="2" y="18"/>
                    <a:pt x="2" y="18"/>
                    <a:pt x="2" y="19"/>
                  </a:cubicBezTo>
                  <a:cubicBezTo>
                    <a:pt x="2" y="19"/>
                    <a:pt x="2" y="20"/>
                    <a:pt x="2" y="20"/>
                  </a:cubicBezTo>
                  <a:cubicBezTo>
                    <a:pt x="3" y="21"/>
                    <a:pt x="3" y="22"/>
                    <a:pt x="3" y="22"/>
                  </a:cubicBezTo>
                  <a:close/>
                </a:path>
              </a:pathLst>
            </a:custGeom>
            <a:solidFill>
              <a:srgbClr val="7492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</p:grpSp>
    </p:spTree>
    <p:custDataLst>
      <p:tags r:id="rId3"/>
    </p:custDataLst>
    <p:extLst>
      <p:ext uri="{BB962C8B-B14F-4D97-AF65-F5344CB8AC3E}">
        <p14:creationId xmlns:p14="http://schemas.microsoft.com/office/powerpoint/2010/main" val="1259043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îś1ïďé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ïṩļïḋè">
            <a:extLst>
              <a:ext uri="{FF2B5EF4-FFF2-40B4-BE49-F238E27FC236}">
                <a16:creationId xmlns:a16="http://schemas.microsoft.com/office/drawing/2014/main" id="{79F648AA-0759-4E8D-BB13-7A2BA3149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2</a:t>
            </a:fld>
            <a:endParaRPr lang="zh-CN" altLang="en-US"/>
          </a:p>
        </p:txBody>
      </p:sp>
      <p:sp>
        <p:nvSpPr>
          <p:cNvPr id="2" name="îšlïḍè">
            <a:extLst>
              <a:ext uri="{FF2B5EF4-FFF2-40B4-BE49-F238E27FC236}">
                <a16:creationId xmlns:a16="http://schemas.microsoft.com/office/drawing/2014/main" id="{6862D8C6-5BBD-4CB0-999B-B3CBAB702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关于人类的智慧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C8FC285B-D44C-4C8A-A39B-86897CE5A77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生物神经网络</a:t>
            </a:r>
            <a:endParaRPr lang="en-US" altLang="zh-CN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53570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îś1ïďé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ïṩļïḋè">
            <a:extLst>
              <a:ext uri="{FF2B5EF4-FFF2-40B4-BE49-F238E27FC236}">
                <a16:creationId xmlns:a16="http://schemas.microsoft.com/office/drawing/2014/main" id="{79F648AA-0759-4E8D-BB13-7A2BA3149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3</a:t>
            </a:fld>
            <a:endParaRPr lang="zh-CN" altLang="en-US"/>
          </a:p>
        </p:txBody>
      </p:sp>
      <p:sp>
        <p:nvSpPr>
          <p:cNvPr id="2" name="îšlïḍè">
            <a:extLst>
              <a:ext uri="{FF2B5EF4-FFF2-40B4-BE49-F238E27FC236}">
                <a16:creationId xmlns:a16="http://schemas.microsoft.com/office/drawing/2014/main" id="{6862D8C6-5BBD-4CB0-999B-B3CBAB702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关于人类的智慧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C8FC285B-D44C-4C8A-A39B-86897CE5A77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学习</a:t>
            </a:r>
            <a:endParaRPr lang="en-US" altLang="zh-CN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2308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îś1ïďé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ïṩļïḋè">
            <a:extLst>
              <a:ext uri="{FF2B5EF4-FFF2-40B4-BE49-F238E27FC236}">
                <a16:creationId xmlns:a16="http://schemas.microsoft.com/office/drawing/2014/main" id="{79F648AA-0759-4E8D-BB13-7A2BA3149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4</a:t>
            </a:fld>
            <a:endParaRPr lang="zh-CN" altLang="en-US"/>
          </a:p>
        </p:txBody>
      </p:sp>
      <p:sp>
        <p:nvSpPr>
          <p:cNvPr id="2" name="îšlïḍè">
            <a:extLst>
              <a:ext uri="{FF2B5EF4-FFF2-40B4-BE49-F238E27FC236}">
                <a16:creationId xmlns:a16="http://schemas.microsoft.com/office/drawing/2014/main" id="{6862D8C6-5BBD-4CB0-999B-B3CBAB702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关于人类的智慧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C8FC285B-D44C-4C8A-A39B-86897CE5A77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自增强</a:t>
            </a:r>
            <a:endParaRPr lang="en-US" altLang="zh-CN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8154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îś1ïďé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ïṩļïḋè">
            <a:extLst>
              <a:ext uri="{FF2B5EF4-FFF2-40B4-BE49-F238E27FC236}">
                <a16:creationId xmlns:a16="http://schemas.microsoft.com/office/drawing/2014/main" id="{79F648AA-0759-4E8D-BB13-7A2BA3149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5</a:t>
            </a:fld>
            <a:endParaRPr lang="zh-CN" altLang="en-US"/>
          </a:p>
        </p:txBody>
      </p:sp>
      <p:sp>
        <p:nvSpPr>
          <p:cNvPr id="2" name="îšlïḍè">
            <a:extLst>
              <a:ext uri="{FF2B5EF4-FFF2-40B4-BE49-F238E27FC236}">
                <a16:creationId xmlns:a16="http://schemas.microsoft.com/office/drawing/2014/main" id="{6862D8C6-5BBD-4CB0-999B-B3CBAB702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关于人类的智慧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C8FC285B-D44C-4C8A-A39B-86897CE5A77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这些说的都是硬件！</a:t>
            </a:r>
            <a:endParaRPr lang="en-US" altLang="zh-CN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64184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îś1ïďé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ïṩļïḋè">
            <a:extLst>
              <a:ext uri="{FF2B5EF4-FFF2-40B4-BE49-F238E27FC236}">
                <a16:creationId xmlns:a16="http://schemas.microsoft.com/office/drawing/2014/main" id="{79F648AA-0759-4E8D-BB13-7A2BA3149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6</a:t>
            </a:fld>
            <a:endParaRPr lang="zh-CN" altLang="en-US"/>
          </a:p>
        </p:txBody>
      </p:sp>
      <p:sp>
        <p:nvSpPr>
          <p:cNvPr id="2" name="îšlïḍè">
            <a:extLst>
              <a:ext uri="{FF2B5EF4-FFF2-40B4-BE49-F238E27FC236}">
                <a16:creationId xmlns:a16="http://schemas.microsoft.com/office/drawing/2014/main" id="{6862D8C6-5BBD-4CB0-999B-B3CBAB702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每个人对其他人来说都是一个黑箱</a:t>
            </a:r>
          </a:p>
        </p:txBody>
      </p:sp>
      <p:grpSp>
        <p:nvGrpSpPr>
          <p:cNvPr id="57" name="组合 56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<a:extLst>
              <a:ext uri="{FF2B5EF4-FFF2-40B4-BE49-F238E27FC236}">
                <a16:creationId xmlns:a16="http://schemas.microsoft.com/office/drawing/2014/main" id="{A17C6374-FC40-4FAF-96BE-E06F272EA287}"/>
              </a:ext>
            </a:extLst>
          </p:cNvPr>
          <p:cNvGrpSpPr/>
          <p:nvPr/>
        </p:nvGrpSpPr>
        <p:grpSpPr>
          <a:xfrm>
            <a:off x="1519665" y="1191675"/>
            <a:ext cx="2440718" cy="4474650"/>
            <a:chOff x="4827588" y="1128713"/>
            <a:chExt cx="2514600" cy="4610101"/>
          </a:xfrm>
        </p:grpSpPr>
        <p:sp>
          <p:nvSpPr>
            <p:cNvPr id="58" name="îṧļídè">
              <a:extLst>
                <a:ext uri="{FF2B5EF4-FFF2-40B4-BE49-F238E27FC236}">
                  <a16:creationId xmlns:a16="http://schemas.microsoft.com/office/drawing/2014/main" id="{4CAA4A10-6D3A-4929-85BA-9AB77C8BD6B7}"/>
                </a:ext>
              </a:extLst>
            </p:cNvPr>
            <p:cNvSpPr/>
            <p:nvPr/>
          </p:nvSpPr>
          <p:spPr bwMode="auto">
            <a:xfrm>
              <a:off x="5508625" y="5416551"/>
              <a:ext cx="357188" cy="290513"/>
            </a:xfrm>
            <a:custGeom>
              <a:avLst/>
              <a:gdLst>
                <a:gd name="T0" fmla="*/ 17 w 34"/>
                <a:gd name="T1" fmla="*/ 2 h 28"/>
                <a:gd name="T2" fmla="*/ 17 w 34"/>
                <a:gd name="T3" fmla="*/ 17 h 28"/>
                <a:gd name="T4" fmla="*/ 8 w 34"/>
                <a:gd name="T5" fmla="*/ 18 h 28"/>
                <a:gd name="T6" fmla="*/ 0 w 34"/>
                <a:gd name="T7" fmla="*/ 28 h 28"/>
                <a:gd name="T8" fmla="*/ 34 w 34"/>
                <a:gd name="T9" fmla="*/ 28 h 28"/>
                <a:gd name="T10" fmla="*/ 34 w 34"/>
                <a:gd name="T11" fmla="*/ 0 h 28"/>
                <a:gd name="T12" fmla="*/ 17 w 34"/>
                <a:gd name="T13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28">
                  <a:moveTo>
                    <a:pt x="17" y="2"/>
                  </a:moveTo>
                  <a:cubicBezTo>
                    <a:pt x="17" y="17"/>
                    <a:pt x="17" y="17"/>
                    <a:pt x="17" y="17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4" y="18"/>
                    <a:pt x="0" y="22"/>
                    <a:pt x="0" y="28"/>
                  </a:cubicBezTo>
                  <a:cubicBezTo>
                    <a:pt x="34" y="28"/>
                    <a:pt x="34" y="28"/>
                    <a:pt x="34" y="28"/>
                  </a:cubicBezTo>
                  <a:cubicBezTo>
                    <a:pt x="34" y="0"/>
                    <a:pt x="34" y="0"/>
                    <a:pt x="34" y="0"/>
                  </a:cubicBezTo>
                  <a:lnTo>
                    <a:pt x="17" y="2"/>
                  </a:lnTo>
                  <a:close/>
                </a:path>
              </a:pathLst>
            </a:custGeom>
            <a:solidFill>
              <a:srgbClr val="F9CA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9" name="iSḷide">
              <a:extLst>
                <a:ext uri="{FF2B5EF4-FFF2-40B4-BE49-F238E27FC236}">
                  <a16:creationId xmlns:a16="http://schemas.microsoft.com/office/drawing/2014/main" id="{EA60A8EB-EBBF-4E73-A2DC-67ADCF261543}"/>
                </a:ext>
              </a:extLst>
            </p:cNvPr>
            <p:cNvSpPr/>
            <p:nvPr/>
          </p:nvSpPr>
          <p:spPr bwMode="auto">
            <a:xfrm>
              <a:off x="5508625" y="5592763"/>
              <a:ext cx="366713" cy="125413"/>
            </a:xfrm>
            <a:custGeom>
              <a:avLst/>
              <a:gdLst>
                <a:gd name="T0" fmla="*/ 19 w 35"/>
                <a:gd name="T1" fmla="*/ 0 h 12"/>
                <a:gd name="T2" fmla="*/ 35 w 35"/>
                <a:gd name="T3" fmla="*/ 0 h 12"/>
                <a:gd name="T4" fmla="*/ 35 w 35"/>
                <a:gd name="T5" fmla="*/ 12 h 12"/>
                <a:gd name="T6" fmla="*/ 0 w 35"/>
                <a:gd name="T7" fmla="*/ 11 h 12"/>
                <a:gd name="T8" fmla="*/ 0 w 35"/>
                <a:gd name="T9" fmla="*/ 11 h 12"/>
                <a:gd name="T10" fmla="*/ 10 w 35"/>
                <a:gd name="T11" fmla="*/ 0 h 12"/>
                <a:gd name="T12" fmla="*/ 19 w 35"/>
                <a:gd name="T13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" h="12">
                  <a:moveTo>
                    <a:pt x="19" y="0"/>
                  </a:moveTo>
                  <a:cubicBezTo>
                    <a:pt x="35" y="0"/>
                    <a:pt x="35" y="0"/>
                    <a:pt x="35" y="0"/>
                  </a:cubicBezTo>
                  <a:cubicBezTo>
                    <a:pt x="35" y="12"/>
                    <a:pt x="35" y="12"/>
                    <a:pt x="35" y="12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4" y="0"/>
                    <a:pt x="10" y="0"/>
                  </a:cubicBezTo>
                  <a:lnTo>
                    <a:pt x="19" y="0"/>
                  </a:lnTo>
                  <a:close/>
                </a:path>
              </a:pathLst>
            </a:custGeom>
            <a:solidFill>
              <a:srgbClr val="1413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0" name="íśḷîḋé">
              <a:extLst>
                <a:ext uri="{FF2B5EF4-FFF2-40B4-BE49-F238E27FC236}">
                  <a16:creationId xmlns:a16="http://schemas.microsoft.com/office/drawing/2014/main" id="{1662B647-482C-466E-8857-CA024BC3678B}"/>
                </a:ext>
              </a:extLst>
            </p:cNvPr>
            <p:cNvSpPr/>
            <p:nvPr/>
          </p:nvSpPr>
          <p:spPr bwMode="auto">
            <a:xfrm>
              <a:off x="6264275" y="5426076"/>
              <a:ext cx="344488" cy="301625"/>
            </a:xfrm>
            <a:custGeom>
              <a:avLst/>
              <a:gdLst>
                <a:gd name="T0" fmla="*/ 18 w 33"/>
                <a:gd name="T1" fmla="*/ 3 h 29"/>
                <a:gd name="T2" fmla="*/ 17 w 33"/>
                <a:gd name="T3" fmla="*/ 18 h 29"/>
                <a:gd name="T4" fmla="*/ 26 w 33"/>
                <a:gd name="T5" fmla="*/ 19 h 29"/>
                <a:gd name="T6" fmla="*/ 33 w 33"/>
                <a:gd name="T7" fmla="*/ 29 h 29"/>
                <a:gd name="T8" fmla="*/ 0 w 33"/>
                <a:gd name="T9" fmla="*/ 28 h 29"/>
                <a:gd name="T10" fmla="*/ 0 w 33"/>
                <a:gd name="T11" fmla="*/ 0 h 29"/>
                <a:gd name="T12" fmla="*/ 18 w 33"/>
                <a:gd name="T13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29">
                  <a:moveTo>
                    <a:pt x="18" y="3"/>
                  </a:moveTo>
                  <a:cubicBezTo>
                    <a:pt x="17" y="18"/>
                    <a:pt x="17" y="18"/>
                    <a:pt x="17" y="18"/>
                  </a:cubicBezTo>
                  <a:cubicBezTo>
                    <a:pt x="26" y="19"/>
                    <a:pt x="26" y="19"/>
                    <a:pt x="26" y="19"/>
                  </a:cubicBezTo>
                  <a:cubicBezTo>
                    <a:pt x="30" y="19"/>
                    <a:pt x="33" y="24"/>
                    <a:pt x="33" y="29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8" y="3"/>
                  </a:lnTo>
                  <a:close/>
                </a:path>
              </a:pathLst>
            </a:custGeom>
            <a:solidFill>
              <a:srgbClr val="F9CA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1" name="îṡ1iḋe">
              <a:extLst>
                <a:ext uri="{FF2B5EF4-FFF2-40B4-BE49-F238E27FC236}">
                  <a16:creationId xmlns:a16="http://schemas.microsoft.com/office/drawing/2014/main" id="{55956D02-9504-462B-8246-B715876A6D39}"/>
                </a:ext>
              </a:extLst>
            </p:cNvPr>
            <p:cNvSpPr/>
            <p:nvPr/>
          </p:nvSpPr>
          <p:spPr bwMode="auto">
            <a:xfrm>
              <a:off x="6253163" y="5603876"/>
              <a:ext cx="366713" cy="134938"/>
            </a:xfrm>
            <a:custGeom>
              <a:avLst/>
              <a:gdLst>
                <a:gd name="T0" fmla="*/ 16 w 35"/>
                <a:gd name="T1" fmla="*/ 1 h 13"/>
                <a:gd name="T2" fmla="*/ 0 w 35"/>
                <a:gd name="T3" fmla="*/ 0 h 13"/>
                <a:gd name="T4" fmla="*/ 0 w 35"/>
                <a:gd name="T5" fmla="*/ 12 h 13"/>
                <a:gd name="T6" fmla="*/ 35 w 35"/>
                <a:gd name="T7" fmla="*/ 13 h 13"/>
                <a:gd name="T8" fmla="*/ 35 w 35"/>
                <a:gd name="T9" fmla="*/ 13 h 13"/>
                <a:gd name="T10" fmla="*/ 25 w 35"/>
                <a:gd name="T11" fmla="*/ 1 h 13"/>
                <a:gd name="T12" fmla="*/ 16 w 35"/>
                <a:gd name="T13" fmla="*/ 1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" h="13">
                  <a:moveTo>
                    <a:pt x="16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35" y="13"/>
                    <a:pt x="35" y="13"/>
                    <a:pt x="35" y="13"/>
                  </a:cubicBezTo>
                  <a:cubicBezTo>
                    <a:pt x="35" y="13"/>
                    <a:pt x="35" y="13"/>
                    <a:pt x="35" y="13"/>
                  </a:cubicBezTo>
                  <a:cubicBezTo>
                    <a:pt x="35" y="7"/>
                    <a:pt x="31" y="2"/>
                    <a:pt x="25" y="1"/>
                  </a:cubicBezTo>
                  <a:lnTo>
                    <a:pt x="16" y="1"/>
                  </a:lnTo>
                  <a:close/>
                </a:path>
              </a:pathLst>
            </a:custGeom>
            <a:solidFill>
              <a:srgbClr val="1413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2" name="îṣļidé">
              <a:extLst>
                <a:ext uri="{FF2B5EF4-FFF2-40B4-BE49-F238E27FC236}">
                  <a16:creationId xmlns:a16="http://schemas.microsoft.com/office/drawing/2014/main" id="{D83FC121-0167-4350-995D-ECC09E6D5E65}"/>
                </a:ext>
              </a:extLst>
            </p:cNvPr>
            <p:cNvSpPr/>
            <p:nvPr/>
          </p:nvSpPr>
          <p:spPr bwMode="auto">
            <a:xfrm>
              <a:off x="5645150" y="3938588"/>
              <a:ext cx="942975" cy="1539875"/>
            </a:xfrm>
            <a:custGeom>
              <a:avLst/>
              <a:gdLst>
                <a:gd name="T0" fmla="*/ 90 w 90"/>
                <a:gd name="T1" fmla="*/ 0 h 148"/>
                <a:gd name="T2" fmla="*/ 79 w 90"/>
                <a:gd name="T3" fmla="*/ 148 h 148"/>
                <a:gd name="T4" fmla="*/ 54 w 90"/>
                <a:gd name="T5" fmla="*/ 147 h 148"/>
                <a:gd name="T6" fmla="*/ 49 w 90"/>
                <a:gd name="T7" fmla="*/ 39 h 148"/>
                <a:gd name="T8" fmla="*/ 40 w 90"/>
                <a:gd name="T9" fmla="*/ 40 h 148"/>
                <a:gd name="T10" fmla="*/ 24 w 90"/>
                <a:gd name="T11" fmla="*/ 146 h 148"/>
                <a:gd name="T12" fmla="*/ 0 w 90"/>
                <a:gd name="T13" fmla="*/ 146 h 148"/>
                <a:gd name="T14" fmla="*/ 3 w 90"/>
                <a:gd name="T15" fmla="*/ 5 h 148"/>
                <a:gd name="T16" fmla="*/ 90 w 90"/>
                <a:gd name="T17" fmla="*/ 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0" h="148">
                  <a:moveTo>
                    <a:pt x="90" y="0"/>
                  </a:moveTo>
                  <a:cubicBezTo>
                    <a:pt x="90" y="0"/>
                    <a:pt x="84" y="101"/>
                    <a:pt x="79" y="148"/>
                  </a:cubicBezTo>
                  <a:cubicBezTo>
                    <a:pt x="54" y="147"/>
                    <a:pt x="54" y="147"/>
                    <a:pt x="54" y="147"/>
                  </a:cubicBezTo>
                  <a:cubicBezTo>
                    <a:pt x="49" y="39"/>
                    <a:pt x="49" y="39"/>
                    <a:pt x="49" y="39"/>
                  </a:cubicBezTo>
                  <a:cubicBezTo>
                    <a:pt x="40" y="40"/>
                    <a:pt x="40" y="40"/>
                    <a:pt x="40" y="40"/>
                  </a:cubicBezTo>
                  <a:cubicBezTo>
                    <a:pt x="24" y="146"/>
                    <a:pt x="24" y="146"/>
                    <a:pt x="24" y="146"/>
                  </a:cubicBezTo>
                  <a:cubicBezTo>
                    <a:pt x="0" y="146"/>
                    <a:pt x="0" y="146"/>
                    <a:pt x="0" y="146"/>
                  </a:cubicBezTo>
                  <a:cubicBezTo>
                    <a:pt x="3" y="5"/>
                    <a:pt x="3" y="5"/>
                    <a:pt x="3" y="5"/>
                  </a:cubicBezTo>
                  <a:lnTo>
                    <a:pt x="90" y="0"/>
                  </a:lnTo>
                  <a:close/>
                </a:path>
              </a:pathLst>
            </a:custGeom>
            <a:solidFill>
              <a:srgbClr val="879D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3" name="ïṩļidè">
              <a:extLst>
                <a:ext uri="{FF2B5EF4-FFF2-40B4-BE49-F238E27FC236}">
                  <a16:creationId xmlns:a16="http://schemas.microsoft.com/office/drawing/2014/main" id="{E9F16440-40EF-4EEE-9BE3-050CFC03769A}"/>
                </a:ext>
              </a:extLst>
            </p:cNvPr>
            <p:cNvSpPr/>
            <p:nvPr/>
          </p:nvSpPr>
          <p:spPr bwMode="auto">
            <a:xfrm>
              <a:off x="5583238" y="3001963"/>
              <a:ext cx="1100138" cy="1217613"/>
            </a:xfrm>
            <a:custGeom>
              <a:avLst/>
              <a:gdLst>
                <a:gd name="T0" fmla="*/ 22 w 105"/>
                <a:gd name="T1" fmla="*/ 0 h 117"/>
                <a:gd name="T2" fmla="*/ 0 w 105"/>
                <a:gd name="T3" fmla="*/ 117 h 117"/>
                <a:gd name="T4" fmla="*/ 105 w 105"/>
                <a:gd name="T5" fmla="*/ 114 h 117"/>
                <a:gd name="T6" fmla="*/ 84 w 105"/>
                <a:gd name="T7" fmla="*/ 1 h 117"/>
                <a:gd name="T8" fmla="*/ 22 w 105"/>
                <a:gd name="T9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117">
                  <a:moveTo>
                    <a:pt x="22" y="0"/>
                  </a:moveTo>
                  <a:cubicBezTo>
                    <a:pt x="22" y="0"/>
                    <a:pt x="12" y="43"/>
                    <a:pt x="0" y="117"/>
                  </a:cubicBezTo>
                  <a:cubicBezTo>
                    <a:pt x="105" y="114"/>
                    <a:pt x="105" y="114"/>
                    <a:pt x="105" y="114"/>
                  </a:cubicBezTo>
                  <a:cubicBezTo>
                    <a:pt x="105" y="114"/>
                    <a:pt x="94" y="32"/>
                    <a:pt x="84" y="1"/>
                  </a:cubicBezTo>
                  <a:lnTo>
                    <a:pt x="22" y="0"/>
                  </a:lnTo>
                  <a:close/>
                </a:path>
              </a:pathLst>
            </a:custGeom>
            <a:solidFill>
              <a:srgbClr val="F25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4" name="iṥļîḍê">
              <a:extLst>
                <a:ext uri="{FF2B5EF4-FFF2-40B4-BE49-F238E27FC236}">
                  <a16:creationId xmlns:a16="http://schemas.microsoft.com/office/drawing/2014/main" id="{693EA42A-BD74-4197-AF04-D5092C7D64D8}"/>
                </a:ext>
              </a:extLst>
            </p:cNvPr>
            <p:cNvSpPr/>
            <p:nvPr/>
          </p:nvSpPr>
          <p:spPr bwMode="auto">
            <a:xfrm>
              <a:off x="4827588" y="2106613"/>
              <a:ext cx="273050" cy="312738"/>
            </a:xfrm>
            <a:custGeom>
              <a:avLst/>
              <a:gdLst>
                <a:gd name="T0" fmla="*/ 15 w 26"/>
                <a:gd name="T1" fmla="*/ 12 h 30"/>
                <a:gd name="T2" fmla="*/ 15 w 26"/>
                <a:gd name="T3" fmla="*/ 4 h 30"/>
                <a:gd name="T4" fmla="*/ 19 w 26"/>
                <a:gd name="T5" fmla="*/ 16 h 30"/>
                <a:gd name="T6" fmla="*/ 23 w 26"/>
                <a:gd name="T7" fmla="*/ 10 h 30"/>
                <a:gd name="T8" fmla="*/ 20 w 26"/>
                <a:gd name="T9" fmla="*/ 23 h 30"/>
                <a:gd name="T10" fmla="*/ 2 w 26"/>
                <a:gd name="T11" fmla="*/ 18 h 30"/>
                <a:gd name="T12" fmla="*/ 0 w 26"/>
                <a:gd name="T13" fmla="*/ 13 h 30"/>
                <a:gd name="T14" fmla="*/ 8 w 26"/>
                <a:gd name="T15" fmla="*/ 17 h 30"/>
                <a:gd name="T16" fmla="*/ 3 w 26"/>
                <a:gd name="T17" fmla="*/ 8 h 30"/>
                <a:gd name="T18" fmla="*/ 11 w 26"/>
                <a:gd name="T19" fmla="*/ 14 h 30"/>
                <a:gd name="T20" fmla="*/ 8 w 26"/>
                <a:gd name="T21" fmla="*/ 3 h 30"/>
                <a:gd name="T22" fmla="*/ 15 w 26"/>
                <a:gd name="T23" fmla="*/ 1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" h="30">
                  <a:moveTo>
                    <a:pt x="15" y="12"/>
                  </a:moveTo>
                  <a:cubicBezTo>
                    <a:pt x="15" y="12"/>
                    <a:pt x="14" y="6"/>
                    <a:pt x="15" y="4"/>
                  </a:cubicBezTo>
                  <a:cubicBezTo>
                    <a:pt x="18" y="0"/>
                    <a:pt x="19" y="16"/>
                    <a:pt x="19" y="16"/>
                  </a:cubicBezTo>
                  <a:cubicBezTo>
                    <a:pt x="19" y="16"/>
                    <a:pt x="20" y="9"/>
                    <a:pt x="23" y="10"/>
                  </a:cubicBezTo>
                  <a:cubicBezTo>
                    <a:pt x="26" y="12"/>
                    <a:pt x="23" y="20"/>
                    <a:pt x="20" y="23"/>
                  </a:cubicBezTo>
                  <a:cubicBezTo>
                    <a:pt x="14" y="30"/>
                    <a:pt x="7" y="24"/>
                    <a:pt x="2" y="18"/>
                  </a:cubicBezTo>
                  <a:cubicBezTo>
                    <a:pt x="1" y="15"/>
                    <a:pt x="0" y="14"/>
                    <a:pt x="0" y="13"/>
                  </a:cubicBezTo>
                  <a:cubicBezTo>
                    <a:pt x="0" y="11"/>
                    <a:pt x="8" y="17"/>
                    <a:pt x="8" y="17"/>
                  </a:cubicBezTo>
                  <a:cubicBezTo>
                    <a:pt x="8" y="17"/>
                    <a:pt x="3" y="9"/>
                    <a:pt x="3" y="8"/>
                  </a:cubicBezTo>
                  <a:cubicBezTo>
                    <a:pt x="3" y="4"/>
                    <a:pt x="11" y="14"/>
                    <a:pt x="11" y="14"/>
                  </a:cubicBezTo>
                  <a:cubicBezTo>
                    <a:pt x="11" y="14"/>
                    <a:pt x="7" y="5"/>
                    <a:pt x="8" y="3"/>
                  </a:cubicBezTo>
                  <a:cubicBezTo>
                    <a:pt x="10" y="0"/>
                    <a:pt x="15" y="12"/>
                    <a:pt x="15" y="12"/>
                  </a:cubicBezTo>
                  <a:close/>
                </a:path>
              </a:pathLst>
            </a:custGeom>
            <a:solidFill>
              <a:srgbClr val="F9CA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5" name="íṥľiḓè">
              <a:extLst>
                <a:ext uri="{FF2B5EF4-FFF2-40B4-BE49-F238E27FC236}">
                  <a16:creationId xmlns:a16="http://schemas.microsoft.com/office/drawing/2014/main" id="{03379D85-C090-4CF1-A290-92938FFE1259}"/>
                </a:ext>
              </a:extLst>
            </p:cNvPr>
            <p:cNvSpPr/>
            <p:nvPr/>
          </p:nvSpPr>
          <p:spPr bwMode="auto">
            <a:xfrm>
              <a:off x="4922838" y="2325688"/>
              <a:ext cx="890588" cy="1082675"/>
            </a:xfrm>
            <a:custGeom>
              <a:avLst/>
              <a:gdLst>
                <a:gd name="T0" fmla="*/ 14 w 85"/>
                <a:gd name="T1" fmla="*/ 0 h 104"/>
                <a:gd name="T2" fmla="*/ 85 w 85"/>
                <a:gd name="T3" fmla="*/ 65 h 104"/>
                <a:gd name="T4" fmla="*/ 81 w 85"/>
                <a:gd name="T5" fmla="*/ 104 h 104"/>
                <a:gd name="T6" fmla="*/ 0 w 85"/>
                <a:gd name="T7" fmla="*/ 5 h 104"/>
                <a:gd name="T8" fmla="*/ 14 w 85"/>
                <a:gd name="T9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104">
                  <a:moveTo>
                    <a:pt x="14" y="0"/>
                  </a:moveTo>
                  <a:cubicBezTo>
                    <a:pt x="14" y="0"/>
                    <a:pt x="35" y="53"/>
                    <a:pt x="85" y="65"/>
                  </a:cubicBezTo>
                  <a:cubicBezTo>
                    <a:pt x="81" y="104"/>
                    <a:pt x="81" y="104"/>
                    <a:pt x="81" y="104"/>
                  </a:cubicBezTo>
                  <a:cubicBezTo>
                    <a:pt x="81" y="104"/>
                    <a:pt x="8" y="71"/>
                    <a:pt x="0" y="5"/>
                  </a:cubicBezTo>
                  <a:lnTo>
                    <a:pt x="14" y="0"/>
                  </a:lnTo>
                  <a:close/>
                </a:path>
              </a:pathLst>
            </a:custGeom>
            <a:solidFill>
              <a:srgbClr val="F25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6" name="íSḷíḑe">
              <a:extLst>
                <a:ext uri="{FF2B5EF4-FFF2-40B4-BE49-F238E27FC236}">
                  <a16:creationId xmlns:a16="http://schemas.microsoft.com/office/drawing/2014/main" id="{3ED0DBB9-216D-4C0D-A274-D955F080EDEF}"/>
                </a:ext>
              </a:extLst>
            </p:cNvPr>
            <p:cNvSpPr/>
            <p:nvPr/>
          </p:nvSpPr>
          <p:spPr bwMode="auto">
            <a:xfrm>
              <a:off x="7070725" y="2024063"/>
              <a:ext cx="271463" cy="312738"/>
            </a:xfrm>
            <a:custGeom>
              <a:avLst/>
              <a:gdLst>
                <a:gd name="T0" fmla="*/ 11 w 26"/>
                <a:gd name="T1" fmla="*/ 12 h 30"/>
                <a:gd name="T2" fmla="*/ 9 w 26"/>
                <a:gd name="T3" fmla="*/ 5 h 30"/>
                <a:gd name="T4" fmla="*/ 7 w 26"/>
                <a:gd name="T5" fmla="*/ 17 h 30"/>
                <a:gd name="T6" fmla="*/ 3 w 26"/>
                <a:gd name="T7" fmla="*/ 12 h 30"/>
                <a:gd name="T8" fmla="*/ 7 w 26"/>
                <a:gd name="T9" fmla="*/ 25 h 30"/>
                <a:gd name="T10" fmla="*/ 24 w 26"/>
                <a:gd name="T11" fmla="*/ 16 h 30"/>
                <a:gd name="T12" fmla="*/ 26 w 26"/>
                <a:gd name="T13" fmla="*/ 11 h 30"/>
                <a:gd name="T14" fmla="*/ 18 w 26"/>
                <a:gd name="T15" fmla="*/ 17 h 30"/>
                <a:gd name="T16" fmla="*/ 22 w 26"/>
                <a:gd name="T17" fmla="*/ 6 h 30"/>
                <a:gd name="T18" fmla="*/ 15 w 26"/>
                <a:gd name="T19" fmla="*/ 14 h 30"/>
                <a:gd name="T20" fmla="*/ 16 w 26"/>
                <a:gd name="T21" fmla="*/ 2 h 30"/>
                <a:gd name="T22" fmla="*/ 11 w 26"/>
                <a:gd name="T23" fmla="*/ 1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" h="30">
                  <a:moveTo>
                    <a:pt x="11" y="12"/>
                  </a:moveTo>
                  <a:cubicBezTo>
                    <a:pt x="11" y="12"/>
                    <a:pt x="11" y="6"/>
                    <a:pt x="9" y="5"/>
                  </a:cubicBezTo>
                  <a:cubicBezTo>
                    <a:pt x="6" y="2"/>
                    <a:pt x="7" y="17"/>
                    <a:pt x="7" y="17"/>
                  </a:cubicBezTo>
                  <a:cubicBezTo>
                    <a:pt x="7" y="17"/>
                    <a:pt x="5" y="10"/>
                    <a:pt x="3" y="12"/>
                  </a:cubicBezTo>
                  <a:cubicBezTo>
                    <a:pt x="0" y="14"/>
                    <a:pt x="4" y="22"/>
                    <a:pt x="7" y="25"/>
                  </a:cubicBezTo>
                  <a:cubicBezTo>
                    <a:pt x="14" y="30"/>
                    <a:pt x="21" y="23"/>
                    <a:pt x="24" y="16"/>
                  </a:cubicBezTo>
                  <a:cubicBezTo>
                    <a:pt x="25" y="14"/>
                    <a:pt x="26" y="12"/>
                    <a:pt x="26" y="11"/>
                  </a:cubicBezTo>
                  <a:cubicBezTo>
                    <a:pt x="25" y="9"/>
                    <a:pt x="18" y="17"/>
                    <a:pt x="18" y="17"/>
                  </a:cubicBezTo>
                  <a:cubicBezTo>
                    <a:pt x="18" y="17"/>
                    <a:pt x="22" y="8"/>
                    <a:pt x="22" y="6"/>
                  </a:cubicBezTo>
                  <a:cubicBezTo>
                    <a:pt x="21" y="3"/>
                    <a:pt x="15" y="14"/>
                    <a:pt x="15" y="14"/>
                  </a:cubicBezTo>
                  <a:cubicBezTo>
                    <a:pt x="15" y="14"/>
                    <a:pt x="18" y="4"/>
                    <a:pt x="16" y="2"/>
                  </a:cubicBezTo>
                  <a:cubicBezTo>
                    <a:pt x="14" y="0"/>
                    <a:pt x="11" y="12"/>
                    <a:pt x="11" y="12"/>
                  </a:cubicBezTo>
                  <a:close/>
                </a:path>
              </a:pathLst>
            </a:custGeom>
            <a:solidFill>
              <a:srgbClr val="F9CA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7" name="îṩľíďè">
              <a:extLst>
                <a:ext uri="{FF2B5EF4-FFF2-40B4-BE49-F238E27FC236}">
                  <a16:creationId xmlns:a16="http://schemas.microsoft.com/office/drawing/2014/main" id="{7B1F5991-EF8B-4109-8682-28AACEE9CDF1}"/>
                </a:ext>
              </a:extLst>
            </p:cNvPr>
            <p:cNvSpPr/>
            <p:nvPr/>
          </p:nvSpPr>
          <p:spPr bwMode="auto">
            <a:xfrm>
              <a:off x="6430963" y="2263776"/>
              <a:ext cx="838200" cy="1133475"/>
            </a:xfrm>
            <a:custGeom>
              <a:avLst/>
              <a:gdLst>
                <a:gd name="T0" fmla="*/ 65 w 80"/>
                <a:gd name="T1" fmla="*/ 0 h 109"/>
                <a:gd name="T2" fmla="*/ 0 w 80"/>
                <a:gd name="T3" fmla="*/ 72 h 109"/>
                <a:gd name="T4" fmla="*/ 7 w 80"/>
                <a:gd name="T5" fmla="*/ 109 h 109"/>
                <a:gd name="T6" fmla="*/ 80 w 80"/>
                <a:gd name="T7" fmla="*/ 3 h 109"/>
                <a:gd name="T8" fmla="*/ 65 w 80"/>
                <a:gd name="T9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109">
                  <a:moveTo>
                    <a:pt x="65" y="0"/>
                  </a:moveTo>
                  <a:cubicBezTo>
                    <a:pt x="65" y="0"/>
                    <a:pt x="47" y="56"/>
                    <a:pt x="0" y="72"/>
                  </a:cubicBezTo>
                  <a:cubicBezTo>
                    <a:pt x="7" y="109"/>
                    <a:pt x="7" y="109"/>
                    <a:pt x="7" y="109"/>
                  </a:cubicBezTo>
                  <a:cubicBezTo>
                    <a:pt x="7" y="109"/>
                    <a:pt x="77" y="69"/>
                    <a:pt x="80" y="3"/>
                  </a:cubicBezTo>
                  <a:lnTo>
                    <a:pt x="65" y="0"/>
                  </a:lnTo>
                  <a:close/>
                </a:path>
              </a:pathLst>
            </a:custGeom>
            <a:solidFill>
              <a:srgbClr val="F25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8" name="îSḻiḋé">
              <a:extLst>
                <a:ext uri="{FF2B5EF4-FFF2-40B4-BE49-F238E27FC236}">
                  <a16:creationId xmlns:a16="http://schemas.microsoft.com/office/drawing/2014/main" id="{C969EB48-EABB-448C-BB86-61F392E2C108}"/>
                </a:ext>
              </a:extLst>
            </p:cNvPr>
            <p:cNvSpPr/>
            <p:nvPr/>
          </p:nvSpPr>
          <p:spPr bwMode="auto">
            <a:xfrm>
              <a:off x="5970588" y="2855913"/>
              <a:ext cx="282575" cy="312738"/>
            </a:xfrm>
            <a:custGeom>
              <a:avLst/>
              <a:gdLst>
                <a:gd name="T0" fmla="*/ 22 w 27"/>
                <a:gd name="T1" fmla="*/ 1 h 30"/>
                <a:gd name="T2" fmla="*/ 25 w 27"/>
                <a:gd name="T3" fmla="*/ 16 h 30"/>
                <a:gd name="T4" fmla="*/ 14 w 27"/>
                <a:gd name="T5" fmla="*/ 30 h 30"/>
                <a:gd name="T6" fmla="*/ 14 w 27"/>
                <a:gd name="T7" fmla="*/ 30 h 30"/>
                <a:gd name="T8" fmla="*/ 3 w 27"/>
                <a:gd name="T9" fmla="*/ 21 h 30"/>
                <a:gd name="T10" fmla="*/ 0 w 27"/>
                <a:gd name="T11" fmla="*/ 0 h 30"/>
                <a:gd name="T12" fmla="*/ 22 w 27"/>
                <a:gd name="T13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30">
                  <a:moveTo>
                    <a:pt x="22" y="1"/>
                  </a:moveTo>
                  <a:cubicBezTo>
                    <a:pt x="25" y="16"/>
                    <a:pt x="25" y="16"/>
                    <a:pt x="25" y="16"/>
                  </a:cubicBezTo>
                  <a:cubicBezTo>
                    <a:pt x="27" y="23"/>
                    <a:pt x="21" y="30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9" y="30"/>
                    <a:pt x="4" y="26"/>
                    <a:pt x="3" y="21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2" y="1"/>
                  </a:lnTo>
                  <a:close/>
                </a:path>
              </a:pathLst>
            </a:custGeom>
            <a:solidFill>
              <a:srgbClr val="F9CA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9" name="íṡlîḍé">
              <a:extLst>
                <a:ext uri="{FF2B5EF4-FFF2-40B4-BE49-F238E27FC236}">
                  <a16:creationId xmlns:a16="http://schemas.microsoft.com/office/drawing/2014/main" id="{BC3F46EB-DB5D-4A27-96D4-845B6A7F3A1F}"/>
                </a:ext>
              </a:extLst>
            </p:cNvPr>
            <p:cNvSpPr/>
            <p:nvPr/>
          </p:nvSpPr>
          <p:spPr bwMode="auto">
            <a:xfrm>
              <a:off x="5970588" y="2855913"/>
              <a:ext cx="250825" cy="157163"/>
            </a:xfrm>
            <a:custGeom>
              <a:avLst/>
              <a:gdLst>
                <a:gd name="T0" fmla="*/ 24 w 24"/>
                <a:gd name="T1" fmla="*/ 12 h 15"/>
                <a:gd name="T2" fmla="*/ 22 w 24"/>
                <a:gd name="T3" fmla="*/ 1 h 15"/>
                <a:gd name="T4" fmla="*/ 0 w 24"/>
                <a:gd name="T5" fmla="*/ 0 h 15"/>
                <a:gd name="T6" fmla="*/ 2 w 24"/>
                <a:gd name="T7" fmla="*/ 13 h 15"/>
                <a:gd name="T8" fmla="*/ 24 w 24"/>
                <a:gd name="T9" fmla="*/ 1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5">
                  <a:moveTo>
                    <a:pt x="24" y="12"/>
                  </a:moveTo>
                  <a:cubicBezTo>
                    <a:pt x="22" y="1"/>
                    <a:pt x="22" y="1"/>
                    <a:pt x="22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6" y="14"/>
                    <a:pt x="13" y="15"/>
                    <a:pt x="24" y="12"/>
                  </a:cubicBezTo>
                  <a:close/>
                </a:path>
              </a:pathLst>
            </a:custGeom>
            <a:solidFill>
              <a:srgbClr val="DEB3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0" name="iš1íḓé">
              <a:extLst>
                <a:ext uri="{FF2B5EF4-FFF2-40B4-BE49-F238E27FC236}">
                  <a16:creationId xmlns:a16="http://schemas.microsoft.com/office/drawing/2014/main" id="{F61F9200-C861-4952-8792-309CD377D162}"/>
                </a:ext>
              </a:extLst>
            </p:cNvPr>
            <p:cNvSpPr/>
            <p:nvPr/>
          </p:nvSpPr>
          <p:spPr bwMode="auto">
            <a:xfrm>
              <a:off x="5362575" y="1804988"/>
              <a:ext cx="1027113" cy="1062038"/>
            </a:xfrm>
            <a:custGeom>
              <a:avLst/>
              <a:gdLst>
                <a:gd name="T0" fmla="*/ 93 w 98"/>
                <a:gd name="T1" fmla="*/ 60 h 102"/>
                <a:gd name="T2" fmla="*/ 41 w 98"/>
                <a:gd name="T3" fmla="*/ 98 h 102"/>
                <a:gd name="T4" fmla="*/ 5 w 98"/>
                <a:gd name="T5" fmla="*/ 41 h 102"/>
                <a:gd name="T6" fmla="*/ 59 w 98"/>
                <a:gd name="T7" fmla="*/ 5 h 102"/>
                <a:gd name="T8" fmla="*/ 93 w 98"/>
                <a:gd name="T9" fmla="*/ 6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102">
                  <a:moveTo>
                    <a:pt x="93" y="60"/>
                  </a:moveTo>
                  <a:cubicBezTo>
                    <a:pt x="88" y="85"/>
                    <a:pt x="64" y="102"/>
                    <a:pt x="41" y="98"/>
                  </a:cubicBezTo>
                  <a:cubicBezTo>
                    <a:pt x="17" y="93"/>
                    <a:pt x="0" y="67"/>
                    <a:pt x="5" y="41"/>
                  </a:cubicBezTo>
                  <a:cubicBezTo>
                    <a:pt x="10" y="16"/>
                    <a:pt x="36" y="0"/>
                    <a:pt x="59" y="5"/>
                  </a:cubicBezTo>
                  <a:cubicBezTo>
                    <a:pt x="83" y="10"/>
                    <a:pt x="98" y="34"/>
                    <a:pt x="93" y="60"/>
                  </a:cubicBezTo>
                  <a:close/>
                </a:path>
              </a:pathLst>
            </a:custGeom>
            <a:solidFill>
              <a:srgbClr val="893F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1" name="îśḻiḓe">
              <a:extLst>
                <a:ext uri="{FF2B5EF4-FFF2-40B4-BE49-F238E27FC236}">
                  <a16:creationId xmlns:a16="http://schemas.microsoft.com/office/drawing/2014/main" id="{C3B5C8D5-4CBC-42F3-8048-AEE706E0E882}"/>
                </a:ext>
              </a:extLst>
            </p:cNvPr>
            <p:cNvSpPr/>
            <p:nvPr/>
          </p:nvSpPr>
          <p:spPr bwMode="auto">
            <a:xfrm>
              <a:off x="5487988" y="1827213"/>
              <a:ext cx="1195388" cy="1165225"/>
            </a:xfrm>
            <a:custGeom>
              <a:avLst/>
              <a:gdLst>
                <a:gd name="T0" fmla="*/ 108 w 114"/>
                <a:gd name="T1" fmla="*/ 44 h 112"/>
                <a:gd name="T2" fmla="*/ 74 w 114"/>
                <a:gd name="T3" fmla="*/ 106 h 112"/>
                <a:gd name="T4" fmla="*/ 7 w 114"/>
                <a:gd name="T5" fmla="*/ 68 h 112"/>
                <a:gd name="T6" fmla="*/ 45 w 114"/>
                <a:gd name="T7" fmla="*/ 7 h 112"/>
                <a:gd name="T8" fmla="*/ 108 w 114"/>
                <a:gd name="T9" fmla="*/ 44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12">
                  <a:moveTo>
                    <a:pt x="108" y="44"/>
                  </a:moveTo>
                  <a:cubicBezTo>
                    <a:pt x="114" y="65"/>
                    <a:pt x="102" y="100"/>
                    <a:pt x="74" y="106"/>
                  </a:cubicBezTo>
                  <a:cubicBezTo>
                    <a:pt x="45" y="112"/>
                    <a:pt x="14" y="95"/>
                    <a:pt x="7" y="68"/>
                  </a:cubicBezTo>
                  <a:cubicBezTo>
                    <a:pt x="0" y="40"/>
                    <a:pt x="17" y="14"/>
                    <a:pt x="45" y="7"/>
                  </a:cubicBezTo>
                  <a:cubicBezTo>
                    <a:pt x="74" y="0"/>
                    <a:pt x="100" y="16"/>
                    <a:pt x="108" y="44"/>
                  </a:cubicBezTo>
                  <a:close/>
                </a:path>
              </a:pathLst>
            </a:custGeom>
            <a:solidFill>
              <a:srgbClr val="F9CA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2" name="ïṥḻîḋé">
              <a:extLst>
                <a:ext uri="{FF2B5EF4-FFF2-40B4-BE49-F238E27FC236}">
                  <a16:creationId xmlns:a16="http://schemas.microsoft.com/office/drawing/2014/main" id="{4EBA4412-6D73-4DFB-88E6-45E60A4C6E97}"/>
                </a:ext>
              </a:extLst>
            </p:cNvPr>
            <p:cNvSpPr/>
            <p:nvPr/>
          </p:nvSpPr>
          <p:spPr bwMode="auto">
            <a:xfrm>
              <a:off x="5938838" y="2293938"/>
              <a:ext cx="168275" cy="187325"/>
            </a:xfrm>
            <a:custGeom>
              <a:avLst/>
              <a:gdLst>
                <a:gd name="T0" fmla="*/ 0 w 16"/>
                <a:gd name="T1" fmla="*/ 5 h 18"/>
                <a:gd name="T2" fmla="*/ 14 w 16"/>
                <a:gd name="T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6" h="18">
                  <a:moveTo>
                    <a:pt x="0" y="5"/>
                  </a:moveTo>
                  <a:cubicBezTo>
                    <a:pt x="0" y="5"/>
                    <a:pt x="16" y="18"/>
                    <a:pt x="14" y="0"/>
                  </a:cubicBezTo>
                </a:path>
              </a:pathLst>
            </a:custGeom>
            <a:noFill/>
            <a:ln w="11113" cap="flat">
              <a:solidFill>
                <a:srgbClr val="1E120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3" name="ïŝļiďè">
              <a:extLst>
                <a:ext uri="{FF2B5EF4-FFF2-40B4-BE49-F238E27FC236}">
                  <a16:creationId xmlns:a16="http://schemas.microsoft.com/office/drawing/2014/main" id="{E5AC930D-6097-4FC9-B4F9-A5E0A52219B5}"/>
                </a:ext>
              </a:extLst>
            </p:cNvPr>
            <p:cNvSpPr/>
            <p:nvPr/>
          </p:nvSpPr>
          <p:spPr bwMode="auto">
            <a:xfrm>
              <a:off x="6378575" y="2190751"/>
              <a:ext cx="136525" cy="187325"/>
            </a:xfrm>
            <a:custGeom>
              <a:avLst/>
              <a:gdLst>
                <a:gd name="T0" fmla="*/ 1 w 13"/>
                <a:gd name="T1" fmla="*/ 3 h 18"/>
                <a:gd name="T2" fmla="*/ 12 w 13"/>
                <a:gd name="T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3" h="18">
                  <a:moveTo>
                    <a:pt x="1" y="3"/>
                  </a:moveTo>
                  <a:cubicBezTo>
                    <a:pt x="0" y="3"/>
                    <a:pt x="13" y="18"/>
                    <a:pt x="12" y="0"/>
                  </a:cubicBezTo>
                </a:path>
              </a:pathLst>
            </a:custGeom>
            <a:noFill/>
            <a:ln w="11113" cap="flat">
              <a:solidFill>
                <a:srgbClr val="1E120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4" name="ïsľîḓè">
              <a:extLst>
                <a:ext uri="{FF2B5EF4-FFF2-40B4-BE49-F238E27FC236}">
                  <a16:creationId xmlns:a16="http://schemas.microsoft.com/office/drawing/2014/main" id="{C72C43FB-7956-4112-9069-23BE5B3B68B9}"/>
                </a:ext>
              </a:extLst>
            </p:cNvPr>
            <p:cNvSpPr/>
            <p:nvPr/>
          </p:nvSpPr>
          <p:spPr bwMode="auto">
            <a:xfrm>
              <a:off x="5341938" y="1733551"/>
              <a:ext cx="1193800" cy="665163"/>
            </a:xfrm>
            <a:custGeom>
              <a:avLst/>
              <a:gdLst>
                <a:gd name="T0" fmla="*/ 114 w 114"/>
                <a:gd name="T1" fmla="*/ 32 h 64"/>
                <a:gd name="T2" fmla="*/ 93 w 114"/>
                <a:gd name="T3" fmla="*/ 36 h 64"/>
                <a:gd name="T4" fmla="*/ 78 w 114"/>
                <a:gd name="T5" fmla="*/ 23 h 64"/>
                <a:gd name="T6" fmla="*/ 81 w 114"/>
                <a:gd name="T7" fmla="*/ 40 h 64"/>
                <a:gd name="T8" fmla="*/ 59 w 114"/>
                <a:gd name="T9" fmla="*/ 45 h 64"/>
                <a:gd name="T10" fmla="*/ 49 w 114"/>
                <a:gd name="T11" fmla="*/ 30 h 64"/>
                <a:gd name="T12" fmla="*/ 51 w 114"/>
                <a:gd name="T13" fmla="*/ 50 h 64"/>
                <a:gd name="T14" fmla="*/ 15 w 114"/>
                <a:gd name="T15" fmla="*/ 64 h 64"/>
                <a:gd name="T16" fmla="*/ 38 w 114"/>
                <a:gd name="T17" fmla="*/ 16 h 64"/>
                <a:gd name="T18" fmla="*/ 84 w 114"/>
                <a:gd name="T19" fmla="*/ 9 h 64"/>
                <a:gd name="T20" fmla="*/ 114 w 114"/>
                <a:gd name="T21" fmla="*/ 3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4" h="64">
                  <a:moveTo>
                    <a:pt x="114" y="32"/>
                  </a:moveTo>
                  <a:cubicBezTo>
                    <a:pt x="93" y="36"/>
                    <a:pt x="93" y="36"/>
                    <a:pt x="93" y="36"/>
                  </a:cubicBezTo>
                  <a:cubicBezTo>
                    <a:pt x="93" y="36"/>
                    <a:pt x="84" y="25"/>
                    <a:pt x="78" y="23"/>
                  </a:cubicBezTo>
                  <a:cubicBezTo>
                    <a:pt x="81" y="40"/>
                    <a:pt x="81" y="40"/>
                    <a:pt x="81" y="40"/>
                  </a:cubicBezTo>
                  <a:cubicBezTo>
                    <a:pt x="59" y="45"/>
                    <a:pt x="59" y="45"/>
                    <a:pt x="59" y="45"/>
                  </a:cubicBezTo>
                  <a:cubicBezTo>
                    <a:pt x="49" y="30"/>
                    <a:pt x="49" y="30"/>
                    <a:pt x="49" y="30"/>
                  </a:cubicBezTo>
                  <a:cubicBezTo>
                    <a:pt x="51" y="50"/>
                    <a:pt x="51" y="50"/>
                    <a:pt x="51" y="50"/>
                  </a:cubicBezTo>
                  <a:cubicBezTo>
                    <a:pt x="15" y="64"/>
                    <a:pt x="15" y="64"/>
                    <a:pt x="15" y="64"/>
                  </a:cubicBezTo>
                  <a:cubicBezTo>
                    <a:pt x="15" y="64"/>
                    <a:pt x="0" y="30"/>
                    <a:pt x="38" y="16"/>
                  </a:cubicBezTo>
                  <a:cubicBezTo>
                    <a:pt x="38" y="16"/>
                    <a:pt x="60" y="0"/>
                    <a:pt x="84" y="9"/>
                  </a:cubicBezTo>
                  <a:cubicBezTo>
                    <a:pt x="104" y="16"/>
                    <a:pt x="114" y="32"/>
                    <a:pt x="114" y="32"/>
                  </a:cubicBezTo>
                  <a:close/>
                </a:path>
              </a:pathLst>
            </a:custGeom>
            <a:solidFill>
              <a:srgbClr val="893F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5" name="íṧḷïḍé">
              <a:extLst>
                <a:ext uri="{FF2B5EF4-FFF2-40B4-BE49-F238E27FC236}">
                  <a16:creationId xmlns:a16="http://schemas.microsoft.com/office/drawing/2014/main" id="{09E9AAE5-905F-4063-BEDA-D65D388843E4}"/>
                </a:ext>
              </a:extLst>
            </p:cNvPr>
            <p:cNvSpPr/>
            <p:nvPr/>
          </p:nvSpPr>
          <p:spPr bwMode="auto">
            <a:xfrm>
              <a:off x="5865813" y="2451101"/>
              <a:ext cx="146050" cy="146050"/>
            </a:xfrm>
            <a:custGeom>
              <a:avLst/>
              <a:gdLst>
                <a:gd name="T0" fmla="*/ 13 w 14"/>
                <a:gd name="T1" fmla="*/ 6 h 14"/>
                <a:gd name="T2" fmla="*/ 8 w 14"/>
                <a:gd name="T3" fmla="*/ 14 h 14"/>
                <a:gd name="T4" fmla="*/ 1 w 14"/>
                <a:gd name="T5" fmla="*/ 8 h 14"/>
                <a:gd name="T6" fmla="*/ 6 w 14"/>
                <a:gd name="T7" fmla="*/ 1 h 14"/>
                <a:gd name="T8" fmla="*/ 13 w 14"/>
                <a:gd name="T9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13" y="6"/>
                  </a:moveTo>
                  <a:cubicBezTo>
                    <a:pt x="14" y="10"/>
                    <a:pt x="12" y="13"/>
                    <a:pt x="8" y="14"/>
                  </a:cubicBezTo>
                  <a:cubicBezTo>
                    <a:pt x="5" y="14"/>
                    <a:pt x="1" y="12"/>
                    <a:pt x="1" y="8"/>
                  </a:cubicBezTo>
                  <a:cubicBezTo>
                    <a:pt x="0" y="5"/>
                    <a:pt x="2" y="2"/>
                    <a:pt x="6" y="1"/>
                  </a:cubicBezTo>
                  <a:cubicBezTo>
                    <a:pt x="10" y="0"/>
                    <a:pt x="13" y="3"/>
                    <a:pt x="13" y="6"/>
                  </a:cubicBezTo>
                  <a:close/>
                </a:path>
              </a:pathLst>
            </a:custGeom>
            <a:solidFill>
              <a:srgbClr val="EAA9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6" name="iṩļîďé">
              <a:extLst>
                <a:ext uri="{FF2B5EF4-FFF2-40B4-BE49-F238E27FC236}">
                  <a16:creationId xmlns:a16="http://schemas.microsoft.com/office/drawing/2014/main" id="{80B63E56-2B38-4FF7-BCCC-30218E666407}"/>
                </a:ext>
              </a:extLst>
            </p:cNvPr>
            <p:cNvSpPr/>
            <p:nvPr/>
          </p:nvSpPr>
          <p:spPr bwMode="auto">
            <a:xfrm>
              <a:off x="6462713" y="2273301"/>
              <a:ext cx="146050" cy="146050"/>
            </a:xfrm>
            <a:custGeom>
              <a:avLst/>
              <a:gdLst>
                <a:gd name="T0" fmla="*/ 14 w 14"/>
                <a:gd name="T1" fmla="*/ 6 h 14"/>
                <a:gd name="T2" fmla="*/ 9 w 14"/>
                <a:gd name="T3" fmla="*/ 14 h 14"/>
                <a:gd name="T4" fmla="*/ 1 w 14"/>
                <a:gd name="T5" fmla="*/ 8 h 14"/>
                <a:gd name="T6" fmla="*/ 6 w 14"/>
                <a:gd name="T7" fmla="*/ 1 h 14"/>
                <a:gd name="T8" fmla="*/ 14 w 14"/>
                <a:gd name="T9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14" y="6"/>
                  </a:moveTo>
                  <a:cubicBezTo>
                    <a:pt x="14" y="10"/>
                    <a:pt x="12" y="13"/>
                    <a:pt x="9" y="14"/>
                  </a:cubicBezTo>
                  <a:cubicBezTo>
                    <a:pt x="5" y="14"/>
                    <a:pt x="2" y="12"/>
                    <a:pt x="1" y="8"/>
                  </a:cubicBezTo>
                  <a:cubicBezTo>
                    <a:pt x="0" y="5"/>
                    <a:pt x="3" y="1"/>
                    <a:pt x="6" y="1"/>
                  </a:cubicBezTo>
                  <a:cubicBezTo>
                    <a:pt x="10" y="0"/>
                    <a:pt x="13" y="3"/>
                    <a:pt x="14" y="6"/>
                  </a:cubicBezTo>
                  <a:close/>
                </a:path>
              </a:pathLst>
            </a:custGeom>
            <a:solidFill>
              <a:srgbClr val="EAA9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7" name="íṣlïḍé">
              <a:extLst>
                <a:ext uri="{FF2B5EF4-FFF2-40B4-BE49-F238E27FC236}">
                  <a16:creationId xmlns:a16="http://schemas.microsoft.com/office/drawing/2014/main" id="{118E09E2-0FF6-4AC2-AFDA-A4AF5E762EF4}"/>
                </a:ext>
              </a:extLst>
            </p:cNvPr>
            <p:cNvSpPr/>
            <p:nvPr/>
          </p:nvSpPr>
          <p:spPr bwMode="auto">
            <a:xfrm>
              <a:off x="6326188" y="2336801"/>
              <a:ext cx="84138" cy="82550"/>
            </a:xfrm>
            <a:custGeom>
              <a:avLst/>
              <a:gdLst>
                <a:gd name="T0" fmla="*/ 0 w 8"/>
                <a:gd name="T1" fmla="*/ 0 h 8"/>
                <a:gd name="T2" fmla="*/ 1 w 8"/>
                <a:gd name="T3" fmla="*/ 8 h 8"/>
                <a:gd name="T4" fmla="*/ 7 w 8"/>
                <a:gd name="T5" fmla="*/ 5 h 8"/>
                <a:gd name="T6" fmla="*/ 6 w 8"/>
                <a:gd name="T7" fmla="*/ 2 h 8"/>
                <a:gd name="T8" fmla="*/ 0 w 8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0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8" y="5"/>
                    <a:pt x="8" y="3"/>
                    <a:pt x="6" y="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A9D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8" name="ïš1îḓé">
              <a:extLst>
                <a:ext uri="{FF2B5EF4-FFF2-40B4-BE49-F238E27FC236}">
                  <a16:creationId xmlns:a16="http://schemas.microsoft.com/office/drawing/2014/main" id="{DD25A35B-7CDB-4D49-821F-3CC4C47D4561}"/>
                </a:ext>
              </a:extLst>
            </p:cNvPr>
            <p:cNvSpPr/>
            <p:nvPr/>
          </p:nvSpPr>
          <p:spPr bwMode="auto">
            <a:xfrm>
              <a:off x="6075363" y="2471738"/>
              <a:ext cx="439738" cy="322263"/>
            </a:xfrm>
            <a:custGeom>
              <a:avLst/>
              <a:gdLst>
                <a:gd name="T0" fmla="*/ 0 w 42"/>
                <a:gd name="T1" fmla="*/ 6 h 31"/>
                <a:gd name="T2" fmla="*/ 42 w 42"/>
                <a:gd name="T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2" h="31">
                  <a:moveTo>
                    <a:pt x="0" y="6"/>
                  </a:moveTo>
                  <a:cubicBezTo>
                    <a:pt x="0" y="6"/>
                    <a:pt x="27" y="31"/>
                    <a:pt x="42" y="0"/>
                  </a:cubicBezTo>
                </a:path>
              </a:pathLst>
            </a:custGeom>
            <a:noFill/>
            <a:ln w="11113" cap="flat">
              <a:solidFill>
                <a:srgbClr val="2824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9" name="išḻîḍé">
              <a:extLst>
                <a:ext uri="{FF2B5EF4-FFF2-40B4-BE49-F238E27FC236}">
                  <a16:creationId xmlns:a16="http://schemas.microsoft.com/office/drawing/2014/main" id="{178DE55B-48DB-4B95-B136-99BF3345FBDC}"/>
                </a:ext>
              </a:extLst>
            </p:cNvPr>
            <p:cNvSpPr/>
            <p:nvPr/>
          </p:nvSpPr>
          <p:spPr bwMode="auto">
            <a:xfrm>
              <a:off x="5435600" y="2378076"/>
              <a:ext cx="157163" cy="166688"/>
            </a:xfrm>
            <a:custGeom>
              <a:avLst/>
              <a:gdLst>
                <a:gd name="T0" fmla="*/ 2 w 15"/>
                <a:gd name="T1" fmla="*/ 10 h 16"/>
                <a:gd name="T2" fmla="*/ 10 w 15"/>
                <a:gd name="T3" fmla="*/ 15 h 16"/>
                <a:gd name="T4" fmla="*/ 13 w 15"/>
                <a:gd name="T5" fmla="*/ 6 h 16"/>
                <a:gd name="T6" fmla="*/ 5 w 15"/>
                <a:gd name="T7" fmla="*/ 1 h 16"/>
                <a:gd name="T8" fmla="*/ 2 w 15"/>
                <a:gd name="T9" fmla="*/ 1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6">
                  <a:moveTo>
                    <a:pt x="2" y="10"/>
                  </a:moveTo>
                  <a:cubicBezTo>
                    <a:pt x="3" y="14"/>
                    <a:pt x="7" y="16"/>
                    <a:pt x="10" y="15"/>
                  </a:cubicBezTo>
                  <a:cubicBezTo>
                    <a:pt x="13" y="14"/>
                    <a:pt x="15" y="10"/>
                    <a:pt x="13" y="6"/>
                  </a:cubicBezTo>
                  <a:cubicBezTo>
                    <a:pt x="12" y="2"/>
                    <a:pt x="8" y="0"/>
                    <a:pt x="5" y="1"/>
                  </a:cubicBezTo>
                  <a:cubicBezTo>
                    <a:pt x="2" y="2"/>
                    <a:pt x="0" y="7"/>
                    <a:pt x="2" y="10"/>
                  </a:cubicBezTo>
                  <a:close/>
                </a:path>
              </a:pathLst>
            </a:custGeom>
            <a:solidFill>
              <a:srgbClr val="F9CA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0" name="íşļîḓê">
              <a:extLst>
                <a:ext uri="{FF2B5EF4-FFF2-40B4-BE49-F238E27FC236}">
                  <a16:creationId xmlns:a16="http://schemas.microsoft.com/office/drawing/2014/main" id="{FD775113-1884-452B-8556-0AFA3DF18B6A}"/>
                </a:ext>
              </a:extLst>
            </p:cNvPr>
            <p:cNvSpPr/>
            <p:nvPr/>
          </p:nvSpPr>
          <p:spPr bwMode="auto">
            <a:xfrm>
              <a:off x="5456238" y="2387601"/>
              <a:ext cx="95250" cy="115888"/>
            </a:xfrm>
            <a:custGeom>
              <a:avLst/>
              <a:gdLst>
                <a:gd name="T0" fmla="*/ 9 w 9"/>
                <a:gd name="T1" fmla="*/ 10 h 11"/>
                <a:gd name="T2" fmla="*/ 3 w 9"/>
                <a:gd name="T3" fmla="*/ 5 h 11"/>
                <a:gd name="T4" fmla="*/ 6 w 9"/>
                <a:gd name="T5" fmla="*/ 8 h 11"/>
                <a:gd name="T6" fmla="*/ 9 w 9"/>
                <a:gd name="T7" fmla="*/ 1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1">
                  <a:moveTo>
                    <a:pt x="9" y="10"/>
                  </a:moveTo>
                  <a:cubicBezTo>
                    <a:pt x="9" y="10"/>
                    <a:pt x="5" y="0"/>
                    <a:pt x="3" y="5"/>
                  </a:cubicBezTo>
                  <a:cubicBezTo>
                    <a:pt x="0" y="11"/>
                    <a:pt x="6" y="8"/>
                    <a:pt x="6" y="8"/>
                  </a:cubicBezTo>
                  <a:cubicBezTo>
                    <a:pt x="6" y="8"/>
                    <a:pt x="7" y="7"/>
                    <a:pt x="9" y="10"/>
                  </a:cubicBezTo>
                  <a:close/>
                </a:path>
              </a:pathLst>
            </a:custGeom>
            <a:solidFill>
              <a:srgbClr val="DA9D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1" name="íš1iḑê">
              <a:extLst>
                <a:ext uri="{FF2B5EF4-FFF2-40B4-BE49-F238E27FC236}">
                  <a16:creationId xmlns:a16="http://schemas.microsoft.com/office/drawing/2014/main" id="{5819B775-A2A4-443B-9998-4A0070F6D5A3}"/>
                </a:ext>
              </a:extLst>
            </p:cNvPr>
            <p:cNvSpPr/>
            <p:nvPr/>
          </p:nvSpPr>
          <p:spPr bwMode="auto">
            <a:xfrm>
              <a:off x="5237163" y="1617663"/>
              <a:ext cx="1236663" cy="396875"/>
            </a:xfrm>
            <a:custGeom>
              <a:avLst/>
              <a:gdLst>
                <a:gd name="T0" fmla="*/ 0 w 118"/>
                <a:gd name="T1" fmla="*/ 23 h 38"/>
                <a:gd name="T2" fmla="*/ 4 w 118"/>
                <a:gd name="T3" fmla="*/ 38 h 38"/>
                <a:gd name="T4" fmla="*/ 118 w 118"/>
                <a:gd name="T5" fmla="*/ 12 h 38"/>
                <a:gd name="T6" fmla="*/ 114 w 118"/>
                <a:gd name="T7" fmla="*/ 1 h 38"/>
                <a:gd name="T8" fmla="*/ 0 w 118"/>
                <a:gd name="T9" fmla="*/ 23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38">
                  <a:moveTo>
                    <a:pt x="0" y="23"/>
                  </a:moveTo>
                  <a:cubicBezTo>
                    <a:pt x="0" y="23"/>
                    <a:pt x="13" y="31"/>
                    <a:pt x="4" y="38"/>
                  </a:cubicBezTo>
                  <a:cubicBezTo>
                    <a:pt x="118" y="12"/>
                    <a:pt x="118" y="12"/>
                    <a:pt x="118" y="12"/>
                  </a:cubicBezTo>
                  <a:cubicBezTo>
                    <a:pt x="118" y="12"/>
                    <a:pt x="118" y="3"/>
                    <a:pt x="114" y="1"/>
                  </a:cubicBezTo>
                  <a:cubicBezTo>
                    <a:pt x="110" y="0"/>
                    <a:pt x="0" y="23"/>
                    <a:pt x="0" y="23"/>
                  </a:cubicBezTo>
                  <a:close/>
                </a:path>
              </a:pathLst>
            </a:custGeom>
            <a:solidFill>
              <a:srgbClr val="C7B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2" name="ïSḻiḑè">
              <a:extLst>
                <a:ext uri="{FF2B5EF4-FFF2-40B4-BE49-F238E27FC236}">
                  <a16:creationId xmlns:a16="http://schemas.microsoft.com/office/drawing/2014/main" id="{54CD98CB-C092-4CA6-949C-60BCA2C84ADB}"/>
                </a:ext>
              </a:extLst>
            </p:cNvPr>
            <p:cNvSpPr/>
            <p:nvPr/>
          </p:nvSpPr>
          <p:spPr bwMode="auto">
            <a:xfrm>
              <a:off x="5487988" y="1400176"/>
              <a:ext cx="942975" cy="395288"/>
            </a:xfrm>
            <a:custGeom>
              <a:avLst/>
              <a:gdLst>
                <a:gd name="T0" fmla="*/ 0 w 90"/>
                <a:gd name="T1" fmla="*/ 24 h 38"/>
                <a:gd name="T2" fmla="*/ 4 w 90"/>
                <a:gd name="T3" fmla="*/ 38 h 38"/>
                <a:gd name="T4" fmla="*/ 90 w 90"/>
                <a:gd name="T5" fmla="*/ 14 h 38"/>
                <a:gd name="T6" fmla="*/ 86 w 90"/>
                <a:gd name="T7" fmla="*/ 0 h 38"/>
                <a:gd name="T8" fmla="*/ 0 w 90"/>
                <a:gd name="T9" fmla="*/ 24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38">
                  <a:moveTo>
                    <a:pt x="0" y="24"/>
                  </a:moveTo>
                  <a:cubicBezTo>
                    <a:pt x="4" y="38"/>
                    <a:pt x="4" y="38"/>
                    <a:pt x="4" y="38"/>
                  </a:cubicBezTo>
                  <a:cubicBezTo>
                    <a:pt x="90" y="14"/>
                    <a:pt x="90" y="14"/>
                    <a:pt x="90" y="14"/>
                  </a:cubicBezTo>
                  <a:cubicBezTo>
                    <a:pt x="90" y="14"/>
                    <a:pt x="84" y="2"/>
                    <a:pt x="86" y="0"/>
                  </a:cubicBezTo>
                  <a:lnTo>
                    <a:pt x="0" y="24"/>
                  </a:lnTo>
                  <a:close/>
                </a:path>
              </a:pathLst>
            </a:custGeom>
            <a:solidFill>
              <a:srgbClr val="F25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3" name="isḷîďê">
              <a:extLst>
                <a:ext uri="{FF2B5EF4-FFF2-40B4-BE49-F238E27FC236}">
                  <a16:creationId xmlns:a16="http://schemas.microsoft.com/office/drawing/2014/main" id="{6A556140-B6D6-4BA5-B2DB-F03BEAE8AB74}"/>
                </a:ext>
              </a:extLst>
            </p:cNvPr>
            <p:cNvSpPr/>
            <p:nvPr/>
          </p:nvSpPr>
          <p:spPr bwMode="auto">
            <a:xfrm>
              <a:off x="5153025" y="1212851"/>
              <a:ext cx="1184275" cy="477838"/>
            </a:xfrm>
            <a:custGeom>
              <a:avLst/>
              <a:gdLst>
                <a:gd name="T0" fmla="*/ 0 w 113"/>
                <a:gd name="T1" fmla="*/ 34 h 46"/>
                <a:gd name="T2" fmla="*/ 6 w 113"/>
                <a:gd name="T3" fmla="*/ 46 h 46"/>
                <a:gd name="T4" fmla="*/ 113 w 113"/>
                <a:gd name="T5" fmla="*/ 12 h 46"/>
                <a:gd name="T6" fmla="*/ 110 w 113"/>
                <a:gd name="T7" fmla="*/ 0 h 46"/>
                <a:gd name="T8" fmla="*/ 0 w 113"/>
                <a:gd name="T9" fmla="*/ 34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3" h="46">
                  <a:moveTo>
                    <a:pt x="0" y="34"/>
                  </a:moveTo>
                  <a:cubicBezTo>
                    <a:pt x="0" y="34"/>
                    <a:pt x="11" y="41"/>
                    <a:pt x="6" y="46"/>
                  </a:cubicBezTo>
                  <a:cubicBezTo>
                    <a:pt x="113" y="12"/>
                    <a:pt x="113" y="12"/>
                    <a:pt x="113" y="12"/>
                  </a:cubicBezTo>
                  <a:cubicBezTo>
                    <a:pt x="110" y="0"/>
                    <a:pt x="110" y="0"/>
                    <a:pt x="110" y="0"/>
                  </a:cubicBezTo>
                  <a:lnTo>
                    <a:pt x="0" y="34"/>
                  </a:lnTo>
                  <a:close/>
                </a:path>
              </a:pathLst>
            </a:custGeom>
            <a:solidFill>
              <a:srgbClr val="CECB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4" name="íŝ1iďè">
              <a:extLst>
                <a:ext uri="{FF2B5EF4-FFF2-40B4-BE49-F238E27FC236}">
                  <a16:creationId xmlns:a16="http://schemas.microsoft.com/office/drawing/2014/main" id="{1F2A0CCE-0C51-499E-8F0E-203FB00BAE0A}"/>
                </a:ext>
              </a:extLst>
            </p:cNvPr>
            <p:cNvSpPr/>
            <p:nvPr/>
          </p:nvSpPr>
          <p:spPr bwMode="auto">
            <a:xfrm>
              <a:off x="5205413" y="1128713"/>
              <a:ext cx="963613" cy="365125"/>
            </a:xfrm>
            <a:custGeom>
              <a:avLst/>
              <a:gdLst>
                <a:gd name="T0" fmla="*/ 88 w 92"/>
                <a:gd name="T1" fmla="*/ 0 h 35"/>
                <a:gd name="T2" fmla="*/ 92 w 92"/>
                <a:gd name="T3" fmla="*/ 10 h 35"/>
                <a:gd name="T4" fmla="*/ 7 w 92"/>
                <a:gd name="T5" fmla="*/ 35 h 35"/>
                <a:gd name="T6" fmla="*/ 3 w 92"/>
                <a:gd name="T7" fmla="*/ 22 h 35"/>
                <a:gd name="T8" fmla="*/ 88 w 92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" h="35">
                  <a:moveTo>
                    <a:pt x="88" y="0"/>
                  </a:moveTo>
                  <a:cubicBezTo>
                    <a:pt x="88" y="0"/>
                    <a:pt x="88" y="6"/>
                    <a:pt x="92" y="10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35"/>
                    <a:pt x="0" y="27"/>
                    <a:pt x="3" y="22"/>
                  </a:cubicBezTo>
                  <a:lnTo>
                    <a:pt x="88" y="0"/>
                  </a:lnTo>
                  <a:close/>
                </a:path>
              </a:pathLst>
            </a:custGeom>
            <a:solidFill>
              <a:srgbClr val="A0C7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85" name="2391605e-c1ec-4f33-ac73-081b407e3325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<a:extLst>
              <a:ext uri="{FF2B5EF4-FFF2-40B4-BE49-F238E27FC236}">
                <a16:creationId xmlns:a16="http://schemas.microsoft.com/office/drawing/2014/main" id="{33D6842E-D555-4BA4-A165-94F9F7F5CA47}"/>
              </a:ext>
            </a:extLst>
          </p:cNvPr>
          <p:cNvGrpSpPr>
            <a:grpSpLocks noChangeAspect="1"/>
          </p:cNvGrpSpPr>
          <p:nvPr>
            <p:custDataLst>
              <p:tags r:id="rId2"/>
            </p:custDataLst>
          </p:nvPr>
        </p:nvGrpSpPr>
        <p:grpSpPr>
          <a:xfrm>
            <a:off x="8072520" y="1191675"/>
            <a:ext cx="2980796" cy="4474650"/>
            <a:chOff x="4605602" y="1365763"/>
            <a:chExt cx="2980796" cy="4474650"/>
          </a:xfrm>
        </p:grpSpPr>
        <p:sp>
          <p:nvSpPr>
            <p:cNvPr id="86" name="îṡ1ïḋê">
              <a:extLst>
                <a:ext uri="{FF2B5EF4-FFF2-40B4-BE49-F238E27FC236}">
                  <a16:creationId xmlns:a16="http://schemas.microsoft.com/office/drawing/2014/main" id="{7E3DC8A1-546C-4705-9F3F-80C4D816F238}"/>
                </a:ext>
              </a:extLst>
            </p:cNvPr>
            <p:cNvSpPr/>
            <p:nvPr/>
          </p:nvSpPr>
          <p:spPr bwMode="auto">
            <a:xfrm>
              <a:off x="5774407" y="3419815"/>
              <a:ext cx="643190" cy="601694"/>
            </a:xfrm>
            <a:custGeom>
              <a:avLst/>
              <a:gdLst>
                <a:gd name="T0" fmla="*/ 93 w 93"/>
                <a:gd name="T1" fmla="*/ 87 h 87"/>
                <a:gd name="T2" fmla="*/ 0 w 93"/>
                <a:gd name="T3" fmla="*/ 87 h 87"/>
                <a:gd name="T4" fmla="*/ 10 w 93"/>
                <a:gd name="T5" fmla="*/ 0 h 87"/>
                <a:gd name="T6" fmla="*/ 83 w 93"/>
                <a:gd name="T7" fmla="*/ 0 h 87"/>
                <a:gd name="T8" fmla="*/ 93 w 93"/>
                <a:gd name="T9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87">
                  <a:moveTo>
                    <a:pt x="93" y="87"/>
                  </a:moveTo>
                  <a:lnTo>
                    <a:pt x="0" y="87"/>
                  </a:lnTo>
                  <a:lnTo>
                    <a:pt x="10" y="0"/>
                  </a:lnTo>
                  <a:lnTo>
                    <a:pt x="83" y="0"/>
                  </a:lnTo>
                  <a:lnTo>
                    <a:pt x="93" y="87"/>
                  </a:lnTo>
                  <a:close/>
                </a:path>
              </a:pathLst>
            </a:custGeom>
            <a:solidFill>
              <a:srgbClr val="FFD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7" name="işḷíḑé">
              <a:extLst>
                <a:ext uri="{FF2B5EF4-FFF2-40B4-BE49-F238E27FC236}">
                  <a16:creationId xmlns:a16="http://schemas.microsoft.com/office/drawing/2014/main" id="{7233E6EB-3E0E-4251-BEA8-2F58B62F59E9}"/>
                </a:ext>
              </a:extLst>
            </p:cNvPr>
            <p:cNvSpPr/>
            <p:nvPr/>
          </p:nvSpPr>
          <p:spPr bwMode="auto">
            <a:xfrm>
              <a:off x="5774407" y="3419815"/>
              <a:ext cx="643190" cy="601694"/>
            </a:xfrm>
            <a:custGeom>
              <a:avLst/>
              <a:gdLst>
                <a:gd name="T0" fmla="*/ 93 w 93"/>
                <a:gd name="T1" fmla="*/ 87 h 87"/>
                <a:gd name="T2" fmla="*/ 0 w 93"/>
                <a:gd name="T3" fmla="*/ 87 h 87"/>
                <a:gd name="T4" fmla="*/ 10 w 93"/>
                <a:gd name="T5" fmla="*/ 0 h 87"/>
                <a:gd name="T6" fmla="*/ 83 w 93"/>
                <a:gd name="T7" fmla="*/ 0 h 87"/>
                <a:gd name="T8" fmla="*/ 93 w 93"/>
                <a:gd name="T9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87">
                  <a:moveTo>
                    <a:pt x="93" y="87"/>
                  </a:moveTo>
                  <a:lnTo>
                    <a:pt x="0" y="87"/>
                  </a:lnTo>
                  <a:lnTo>
                    <a:pt x="10" y="0"/>
                  </a:lnTo>
                  <a:lnTo>
                    <a:pt x="83" y="0"/>
                  </a:lnTo>
                  <a:lnTo>
                    <a:pt x="93" y="8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8" name="îṥliḑé">
              <a:extLst>
                <a:ext uri="{FF2B5EF4-FFF2-40B4-BE49-F238E27FC236}">
                  <a16:creationId xmlns:a16="http://schemas.microsoft.com/office/drawing/2014/main" id="{CDC343B7-A21D-4893-B54F-D76311562DD8}"/>
                </a:ext>
              </a:extLst>
            </p:cNvPr>
            <p:cNvSpPr/>
            <p:nvPr/>
          </p:nvSpPr>
          <p:spPr bwMode="auto">
            <a:xfrm>
              <a:off x="5456267" y="1753059"/>
              <a:ext cx="1279461" cy="1818908"/>
            </a:xfrm>
            <a:custGeom>
              <a:avLst/>
              <a:gdLst>
                <a:gd name="T0" fmla="*/ 0 w 89"/>
                <a:gd name="T1" fmla="*/ 24 h 127"/>
                <a:gd name="T2" fmla="*/ 6 w 89"/>
                <a:gd name="T3" fmla="*/ 91 h 127"/>
                <a:gd name="T4" fmla="*/ 35 w 89"/>
                <a:gd name="T5" fmla="*/ 123 h 127"/>
                <a:gd name="T6" fmla="*/ 54 w 89"/>
                <a:gd name="T7" fmla="*/ 123 h 127"/>
                <a:gd name="T8" fmla="*/ 83 w 89"/>
                <a:gd name="T9" fmla="*/ 91 h 127"/>
                <a:gd name="T10" fmla="*/ 89 w 89"/>
                <a:gd name="T11" fmla="*/ 24 h 127"/>
                <a:gd name="T12" fmla="*/ 68 w 89"/>
                <a:gd name="T13" fmla="*/ 9 h 127"/>
                <a:gd name="T14" fmla="*/ 21 w 89"/>
                <a:gd name="T15" fmla="*/ 9 h 127"/>
                <a:gd name="T16" fmla="*/ 0 w 89"/>
                <a:gd name="T17" fmla="*/ 24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9" h="127">
                  <a:moveTo>
                    <a:pt x="0" y="24"/>
                  </a:moveTo>
                  <a:cubicBezTo>
                    <a:pt x="6" y="91"/>
                    <a:pt x="6" y="91"/>
                    <a:pt x="6" y="91"/>
                  </a:cubicBezTo>
                  <a:cubicBezTo>
                    <a:pt x="7" y="100"/>
                    <a:pt x="35" y="123"/>
                    <a:pt x="35" y="123"/>
                  </a:cubicBezTo>
                  <a:cubicBezTo>
                    <a:pt x="41" y="127"/>
                    <a:pt x="48" y="127"/>
                    <a:pt x="54" y="123"/>
                  </a:cubicBezTo>
                  <a:cubicBezTo>
                    <a:pt x="54" y="123"/>
                    <a:pt x="83" y="100"/>
                    <a:pt x="83" y="91"/>
                  </a:cubicBezTo>
                  <a:cubicBezTo>
                    <a:pt x="89" y="24"/>
                    <a:pt x="89" y="24"/>
                    <a:pt x="89" y="24"/>
                  </a:cubicBezTo>
                  <a:cubicBezTo>
                    <a:pt x="68" y="9"/>
                    <a:pt x="68" y="9"/>
                    <a:pt x="68" y="9"/>
                  </a:cubicBezTo>
                  <a:cubicBezTo>
                    <a:pt x="54" y="0"/>
                    <a:pt x="35" y="0"/>
                    <a:pt x="21" y="9"/>
                  </a:cubicBezTo>
                  <a:cubicBezTo>
                    <a:pt x="0" y="24"/>
                    <a:pt x="0" y="24"/>
                    <a:pt x="0" y="24"/>
                  </a:cubicBezTo>
                </a:path>
              </a:pathLst>
            </a:custGeom>
            <a:solidFill>
              <a:srgbClr val="FFD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9" name="îSlîḑè">
              <a:extLst>
                <a:ext uri="{FF2B5EF4-FFF2-40B4-BE49-F238E27FC236}">
                  <a16:creationId xmlns:a16="http://schemas.microsoft.com/office/drawing/2014/main" id="{62393244-A93B-4384-A005-740E69382999}"/>
                </a:ext>
              </a:extLst>
            </p:cNvPr>
            <p:cNvSpPr/>
            <p:nvPr/>
          </p:nvSpPr>
          <p:spPr bwMode="auto">
            <a:xfrm>
              <a:off x="6638905" y="2382416"/>
              <a:ext cx="325054" cy="546366"/>
            </a:xfrm>
            <a:custGeom>
              <a:avLst/>
              <a:gdLst>
                <a:gd name="T0" fmla="*/ 2 w 23"/>
                <a:gd name="T1" fmla="*/ 19 h 38"/>
                <a:gd name="T2" fmla="*/ 19 w 23"/>
                <a:gd name="T3" fmla="*/ 12 h 38"/>
                <a:gd name="T4" fmla="*/ 0 w 23"/>
                <a:gd name="T5" fmla="*/ 38 h 38"/>
                <a:gd name="T6" fmla="*/ 2 w 23"/>
                <a:gd name="T7" fmla="*/ 19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38">
                  <a:moveTo>
                    <a:pt x="2" y="19"/>
                  </a:moveTo>
                  <a:cubicBezTo>
                    <a:pt x="2" y="19"/>
                    <a:pt x="15" y="0"/>
                    <a:pt x="19" y="12"/>
                  </a:cubicBezTo>
                  <a:cubicBezTo>
                    <a:pt x="23" y="24"/>
                    <a:pt x="3" y="36"/>
                    <a:pt x="0" y="38"/>
                  </a:cubicBezTo>
                  <a:cubicBezTo>
                    <a:pt x="2" y="19"/>
                    <a:pt x="2" y="19"/>
                    <a:pt x="2" y="19"/>
                  </a:cubicBezTo>
                </a:path>
              </a:pathLst>
            </a:custGeom>
            <a:solidFill>
              <a:srgbClr val="FFD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0" name="iṧ1îḋe">
              <a:extLst>
                <a:ext uri="{FF2B5EF4-FFF2-40B4-BE49-F238E27FC236}">
                  <a16:creationId xmlns:a16="http://schemas.microsoft.com/office/drawing/2014/main" id="{FF096F45-EEF2-49B9-AE59-6F6095E7E6BC}"/>
                </a:ext>
              </a:extLst>
            </p:cNvPr>
            <p:cNvSpPr/>
            <p:nvPr/>
          </p:nvSpPr>
          <p:spPr bwMode="auto">
            <a:xfrm>
              <a:off x="5214210" y="2382416"/>
              <a:ext cx="345800" cy="546366"/>
            </a:xfrm>
            <a:custGeom>
              <a:avLst/>
              <a:gdLst>
                <a:gd name="T0" fmla="*/ 22 w 24"/>
                <a:gd name="T1" fmla="*/ 19 h 38"/>
                <a:gd name="T2" fmla="*/ 5 w 24"/>
                <a:gd name="T3" fmla="*/ 12 h 38"/>
                <a:gd name="T4" fmla="*/ 24 w 24"/>
                <a:gd name="T5" fmla="*/ 38 h 38"/>
                <a:gd name="T6" fmla="*/ 22 w 24"/>
                <a:gd name="T7" fmla="*/ 19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38">
                  <a:moveTo>
                    <a:pt x="22" y="19"/>
                  </a:moveTo>
                  <a:cubicBezTo>
                    <a:pt x="22" y="19"/>
                    <a:pt x="9" y="0"/>
                    <a:pt x="5" y="12"/>
                  </a:cubicBezTo>
                  <a:cubicBezTo>
                    <a:pt x="0" y="24"/>
                    <a:pt x="21" y="36"/>
                    <a:pt x="24" y="38"/>
                  </a:cubicBezTo>
                  <a:lnTo>
                    <a:pt x="22" y="19"/>
                  </a:lnTo>
                  <a:close/>
                </a:path>
              </a:pathLst>
            </a:custGeom>
            <a:solidFill>
              <a:srgbClr val="FFD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1" name="ï$1îḍe">
              <a:extLst>
                <a:ext uri="{FF2B5EF4-FFF2-40B4-BE49-F238E27FC236}">
                  <a16:creationId xmlns:a16="http://schemas.microsoft.com/office/drawing/2014/main" id="{43430D10-4B5C-4A3D-A1A3-53E2E1C02A0E}"/>
                </a:ext>
              </a:extLst>
            </p:cNvPr>
            <p:cNvSpPr/>
            <p:nvPr/>
          </p:nvSpPr>
          <p:spPr bwMode="auto">
            <a:xfrm>
              <a:off x="5255706" y="1621657"/>
              <a:ext cx="1549183" cy="2040220"/>
            </a:xfrm>
            <a:custGeom>
              <a:avLst/>
              <a:gdLst>
                <a:gd name="T0" fmla="*/ 101 w 108"/>
                <a:gd name="T1" fmla="*/ 37 h 142"/>
                <a:gd name="T2" fmla="*/ 89 w 108"/>
                <a:gd name="T3" fmla="*/ 99 h 142"/>
                <a:gd name="T4" fmla="*/ 59 w 108"/>
                <a:gd name="T5" fmla="*/ 88 h 142"/>
                <a:gd name="T6" fmla="*/ 28 w 108"/>
                <a:gd name="T7" fmla="*/ 99 h 142"/>
                <a:gd name="T8" fmla="*/ 19 w 108"/>
                <a:gd name="T9" fmla="*/ 59 h 142"/>
                <a:gd name="T10" fmla="*/ 42 w 108"/>
                <a:gd name="T11" fmla="*/ 11 h 142"/>
                <a:gd name="T12" fmla="*/ 1 w 108"/>
                <a:gd name="T13" fmla="*/ 30 h 142"/>
                <a:gd name="T14" fmla="*/ 11 w 108"/>
                <a:gd name="T15" fmla="*/ 59 h 142"/>
                <a:gd name="T16" fmla="*/ 17 w 108"/>
                <a:gd name="T17" fmla="*/ 103 h 142"/>
                <a:gd name="T18" fmla="*/ 52 w 108"/>
                <a:gd name="T19" fmla="*/ 139 h 142"/>
                <a:gd name="T20" fmla="*/ 65 w 108"/>
                <a:gd name="T21" fmla="*/ 139 h 142"/>
                <a:gd name="T22" fmla="*/ 100 w 108"/>
                <a:gd name="T23" fmla="*/ 103 h 142"/>
                <a:gd name="T24" fmla="*/ 108 w 108"/>
                <a:gd name="T25" fmla="*/ 40 h 142"/>
                <a:gd name="T26" fmla="*/ 101 w 108"/>
                <a:gd name="T27" fmla="*/ 37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8" h="142">
                  <a:moveTo>
                    <a:pt x="101" y="37"/>
                  </a:moveTo>
                  <a:cubicBezTo>
                    <a:pt x="101" y="37"/>
                    <a:pt x="93" y="95"/>
                    <a:pt x="89" y="99"/>
                  </a:cubicBezTo>
                  <a:cubicBezTo>
                    <a:pt x="89" y="99"/>
                    <a:pt x="81" y="88"/>
                    <a:pt x="59" y="88"/>
                  </a:cubicBezTo>
                  <a:cubicBezTo>
                    <a:pt x="36" y="88"/>
                    <a:pt x="28" y="99"/>
                    <a:pt x="28" y="99"/>
                  </a:cubicBezTo>
                  <a:cubicBezTo>
                    <a:pt x="24" y="95"/>
                    <a:pt x="19" y="59"/>
                    <a:pt x="19" y="59"/>
                  </a:cubicBezTo>
                  <a:cubicBezTo>
                    <a:pt x="52" y="40"/>
                    <a:pt x="42" y="11"/>
                    <a:pt x="42" y="11"/>
                  </a:cubicBezTo>
                  <a:cubicBezTo>
                    <a:pt x="15" y="0"/>
                    <a:pt x="2" y="16"/>
                    <a:pt x="1" y="30"/>
                  </a:cubicBezTo>
                  <a:cubicBezTo>
                    <a:pt x="0" y="45"/>
                    <a:pt x="11" y="59"/>
                    <a:pt x="11" y="59"/>
                  </a:cubicBezTo>
                  <a:cubicBezTo>
                    <a:pt x="11" y="59"/>
                    <a:pt x="12" y="84"/>
                    <a:pt x="17" y="103"/>
                  </a:cubicBezTo>
                  <a:cubicBezTo>
                    <a:pt x="21" y="117"/>
                    <a:pt x="41" y="134"/>
                    <a:pt x="52" y="139"/>
                  </a:cubicBezTo>
                  <a:cubicBezTo>
                    <a:pt x="56" y="142"/>
                    <a:pt x="61" y="142"/>
                    <a:pt x="65" y="139"/>
                  </a:cubicBezTo>
                  <a:cubicBezTo>
                    <a:pt x="76" y="134"/>
                    <a:pt x="96" y="117"/>
                    <a:pt x="100" y="103"/>
                  </a:cubicBezTo>
                  <a:cubicBezTo>
                    <a:pt x="106" y="84"/>
                    <a:pt x="108" y="40"/>
                    <a:pt x="108" y="40"/>
                  </a:cubicBezTo>
                  <a:cubicBezTo>
                    <a:pt x="108" y="36"/>
                    <a:pt x="101" y="37"/>
                    <a:pt x="101" y="37"/>
                  </a:cubicBezTo>
                </a:path>
              </a:pathLst>
            </a:custGeom>
            <a:solidFill>
              <a:srgbClr val="5959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2" name="îSḷïdé">
              <a:extLst>
                <a:ext uri="{FF2B5EF4-FFF2-40B4-BE49-F238E27FC236}">
                  <a16:creationId xmlns:a16="http://schemas.microsoft.com/office/drawing/2014/main" id="{94C75228-49F7-4644-8915-1AB7F15479B6}"/>
                </a:ext>
              </a:extLst>
            </p:cNvPr>
            <p:cNvSpPr/>
            <p:nvPr/>
          </p:nvSpPr>
          <p:spPr bwMode="auto">
            <a:xfrm>
              <a:off x="5815899" y="1365763"/>
              <a:ext cx="1334789" cy="1320957"/>
            </a:xfrm>
            <a:custGeom>
              <a:avLst/>
              <a:gdLst>
                <a:gd name="T0" fmla="*/ 80 w 93"/>
                <a:gd name="T1" fmla="*/ 23 h 92"/>
                <a:gd name="T2" fmla="*/ 50 w 93"/>
                <a:gd name="T3" fmla="*/ 24 h 92"/>
                <a:gd name="T4" fmla="*/ 0 w 93"/>
                <a:gd name="T5" fmla="*/ 30 h 92"/>
                <a:gd name="T6" fmla="*/ 77 w 93"/>
                <a:gd name="T7" fmla="*/ 60 h 92"/>
                <a:gd name="T8" fmla="*/ 80 w 93"/>
                <a:gd name="T9" fmla="*/ 23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92">
                  <a:moveTo>
                    <a:pt x="80" y="23"/>
                  </a:moveTo>
                  <a:cubicBezTo>
                    <a:pt x="80" y="23"/>
                    <a:pt x="82" y="48"/>
                    <a:pt x="50" y="24"/>
                  </a:cubicBezTo>
                  <a:cubicBezTo>
                    <a:pt x="18" y="0"/>
                    <a:pt x="2" y="13"/>
                    <a:pt x="0" y="30"/>
                  </a:cubicBezTo>
                  <a:cubicBezTo>
                    <a:pt x="0" y="30"/>
                    <a:pt x="25" y="92"/>
                    <a:pt x="77" y="60"/>
                  </a:cubicBezTo>
                  <a:cubicBezTo>
                    <a:pt x="93" y="50"/>
                    <a:pt x="80" y="23"/>
                    <a:pt x="80" y="23"/>
                  </a:cubicBezTo>
                </a:path>
              </a:pathLst>
            </a:custGeom>
            <a:solidFill>
              <a:srgbClr val="5959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3" name="îŝļidè">
              <a:extLst>
                <a:ext uri="{FF2B5EF4-FFF2-40B4-BE49-F238E27FC236}">
                  <a16:creationId xmlns:a16="http://schemas.microsoft.com/office/drawing/2014/main" id="{33F9E468-E95B-4F64-9BF5-A701E4D33228}"/>
                </a:ext>
              </a:extLst>
            </p:cNvPr>
            <p:cNvSpPr/>
            <p:nvPr/>
          </p:nvSpPr>
          <p:spPr bwMode="auto">
            <a:xfrm>
              <a:off x="5947305" y="3129344"/>
              <a:ext cx="297390" cy="255894"/>
            </a:xfrm>
            <a:custGeom>
              <a:avLst/>
              <a:gdLst>
                <a:gd name="T0" fmla="*/ 0 w 21"/>
                <a:gd name="T1" fmla="*/ 0 h 18"/>
                <a:gd name="T2" fmla="*/ 21 w 21"/>
                <a:gd name="T3" fmla="*/ 0 h 18"/>
                <a:gd name="T4" fmla="*/ 0 w 21"/>
                <a:gd name="T5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18">
                  <a:moveTo>
                    <a:pt x="0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12" y="18"/>
                    <a:pt x="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4" name="îS1íḍê">
              <a:extLst>
                <a:ext uri="{FF2B5EF4-FFF2-40B4-BE49-F238E27FC236}">
                  <a16:creationId xmlns:a16="http://schemas.microsoft.com/office/drawing/2014/main" id="{63347DD3-29BB-490A-B2A7-0330590A8C5A}"/>
                </a:ext>
              </a:extLst>
            </p:cNvPr>
            <p:cNvSpPr/>
            <p:nvPr/>
          </p:nvSpPr>
          <p:spPr bwMode="auto">
            <a:xfrm>
              <a:off x="5497763" y="2354752"/>
              <a:ext cx="1210301" cy="345800"/>
            </a:xfrm>
            <a:custGeom>
              <a:avLst/>
              <a:gdLst>
                <a:gd name="T0" fmla="*/ 84 w 84"/>
                <a:gd name="T1" fmla="*/ 11 h 24"/>
                <a:gd name="T2" fmla="*/ 71 w 84"/>
                <a:gd name="T3" fmla="*/ 11 h 24"/>
                <a:gd name="T4" fmla="*/ 59 w 84"/>
                <a:gd name="T5" fmla="*/ 0 h 24"/>
                <a:gd name="T6" fmla="*/ 47 w 84"/>
                <a:gd name="T7" fmla="*/ 9 h 24"/>
                <a:gd name="T8" fmla="*/ 42 w 84"/>
                <a:gd name="T9" fmla="*/ 7 h 24"/>
                <a:gd name="T10" fmla="*/ 36 w 84"/>
                <a:gd name="T11" fmla="*/ 9 h 24"/>
                <a:gd name="T12" fmla="*/ 24 w 84"/>
                <a:gd name="T13" fmla="*/ 0 h 24"/>
                <a:gd name="T14" fmla="*/ 12 w 84"/>
                <a:gd name="T15" fmla="*/ 11 h 24"/>
                <a:gd name="T16" fmla="*/ 0 w 84"/>
                <a:gd name="T17" fmla="*/ 11 h 24"/>
                <a:gd name="T18" fmla="*/ 0 w 84"/>
                <a:gd name="T19" fmla="*/ 14 h 24"/>
                <a:gd name="T20" fmla="*/ 12 w 84"/>
                <a:gd name="T21" fmla="*/ 14 h 24"/>
                <a:gd name="T22" fmla="*/ 24 w 84"/>
                <a:gd name="T23" fmla="*/ 24 h 24"/>
                <a:gd name="T24" fmla="*/ 36 w 84"/>
                <a:gd name="T25" fmla="*/ 13 h 24"/>
                <a:gd name="T26" fmla="*/ 42 w 84"/>
                <a:gd name="T27" fmla="*/ 10 h 24"/>
                <a:gd name="T28" fmla="*/ 47 w 84"/>
                <a:gd name="T29" fmla="*/ 13 h 24"/>
                <a:gd name="T30" fmla="*/ 59 w 84"/>
                <a:gd name="T31" fmla="*/ 24 h 24"/>
                <a:gd name="T32" fmla="*/ 71 w 84"/>
                <a:gd name="T33" fmla="*/ 14 h 24"/>
                <a:gd name="T34" fmla="*/ 84 w 84"/>
                <a:gd name="T35" fmla="*/ 14 h 24"/>
                <a:gd name="T36" fmla="*/ 84 w 84"/>
                <a:gd name="T37" fmla="*/ 11 h 24"/>
                <a:gd name="T38" fmla="*/ 24 w 84"/>
                <a:gd name="T39" fmla="*/ 21 h 24"/>
                <a:gd name="T40" fmla="*/ 15 w 84"/>
                <a:gd name="T41" fmla="*/ 12 h 24"/>
                <a:gd name="T42" fmla="*/ 24 w 84"/>
                <a:gd name="T43" fmla="*/ 3 h 24"/>
                <a:gd name="T44" fmla="*/ 33 w 84"/>
                <a:gd name="T45" fmla="*/ 12 h 24"/>
                <a:gd name="T46" fmla="*/ 24 w 84"/>
                <a:gd name="T47" fmla="*/ 21 h 24"/>
                <a:gd name="T48" fmla="*/ 59 w 84"/>
                <a:gd name="T49" fmla="*/ 21 h 24"/>
                <a:gd name="T50" fmla="*/ 50 w 84"/>
                <a:gd name="T51" fmla="*/ 12 h 24"/>
                <a:gd name="T52" fmla="*/ 59 w 84"/>
                <a:gd name="T53" fmla="*/ 3 h 24"/>
                <a:gd name="T54" fmla="*/ 68 w 84"/>
                <a:gd name="T55" fmla="*/ 12 h 24"/>
                <a:gd name="T56" fmla="*/ 59 w 84"/>
                <a:gd name="T57" fmla="*/ 21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24">
                  <a:moveTo>
                    <a:pt x="84" y="11"/>
                  </a:moveTo>
                  <a:cubicBezTo>
                    <a:pt x="71" y="11"/>
                    <a:pt x="71" y="11"/>
                    <a:pt x="71" y="11"/>
                  </a:cubicBezTo>
                  <a:cubicBezTo>
                    <a:pt x="70" y="5"/>
                    <a:pt x="65" y="0"/>
                    <a:pt x="59" y="0"/>
                  </a:cubicBezTo>
                  <a:cubicBezTo>
                    <a:pt x="53" y="0"/>
                    <a:pt x="49" y="4"/>
                    <a:pt x="47" y="9"/>
                  </a:cubicBezTo>
                  <a:cubicBezTo>
                    <a:pt x="46" y="8"/>
                    <a:pt x="44" y="7"/>
                    <a:pt x="42" y="7"/>
                  </a:cubicBezTo>
                  <a:cubicBezTo>
                    <a:pt x="39" y="7"/>
                    <a:pt x="37" y="8"/>
                    <a:pt x="36" y="9"/>
                  </a:cubicBezTo>
                  <a:cubicBezTo>
                    <a:pt x="35" y="4"/>
                    <a:pt x="30" y="0"/>
                    <a:pt x="24" y="0"/>
                  </a:cubicBezTo>
                  <a:cubicBezTo>
                    <a:pt x="18" y="0"/>
                    <a:pt x="13" y="5"/>
                    <a:pt x="12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3" y="20"/>
                    <a:pt x="18" y="24"/>
                    <a:pt x="24" y="24"/>
                  </a:cubicBezTo>
                  <a:cubicBezTo>
                    <a:pt x="31" y="24"/>
                    <a:pt x="36" y="19"/>
                    <a:pt x="36" y="13"/>
                  </a:cubicBezTo>
                  <a:cubicBezTo>
                    <a:pt x="37" y="12"/>
                    <a:pt x="39" y="10"/>
                    <a:pt x="42" y="10"/>
                  </a:cubicBezTo>
                  <a:cubicBezTo>
                    <a:pt x="44" y="10"/>
                    <a:pt x="45" y="11"/>
                    <a:pt x="47" y="13"/>
                  </a:cubicBezTo>
                  <a:cubicBezTo>
                    <a:pt x="47" y="19"/>
                    <a:pt x="52" y="24"/>
                    <a:pt x="59" y="24"/>
                  </a:cubicBezTo>
                  <a:cubicBezTo>
                    <a:pt x="65" y="24"/>
                    <a:pt x="70" y="20"/>
                    <a:pt x="71" y="14"/>
                  </a:cubicBezTo>
                  <a:cubicBezTo>
                    <a:pt x="84" y="14"/>
                    <a:pt x="84" y="14"/>
                    <a:pt x="84" y="14"/>
                  </a:cubicBezTo>
                  <a:cubicBezTo>
                    <a:pt x="84" y="11"/>
                    <a:pt x="84" y="11"/>
                    <a:pt x="84" y="11"/>
                  </a:cubicBezTo>
                  <a:moveTo>
                    <a:pt x="24" y="21"/>
                  </a:moveTo>
                  <a:cubicBezTo>
                    <a:pt x="19" y="21"/>
                    <a:pt x="15" y="17"/>
                    <a:pt x="15" y="12"/>
                  </a:cubicBezTo>
                  <a:cubicBezTo>
                    <a:pt x="15" y="7"/>
                    <a:pt x="19" y="3"/>
                    <a:pt x="24" y="3"/>
                  </a:cubicBezTo>
                  <a:cubicBezTo>
                    <a:pt x="29" y="3"/>
                    <a:pt x="33" y="7"/>
                    <a:pt x="33" y="12"/>
                  </a:cubicBezTo>
                  <a:cubicBezTo>
                    <a:pt x="33" y="17"/>
                    <a:pt x="29" y="21"/>
                    <a:pt x="24" y="21"/>
                  </a:cubicBezTo>
                  <a:moveTo>
                    <a:pt x="59" y="21"/>
                  </a:moveTo>
                  <a:cubicBezTo>
                    <a:pt x="54" y="21"/>
                    <a:pt x="50" y="17"/>
                    <a:pt x="50" y="12"/>
                  </a:cubicBezTo>
                  <a:cubicBezTo>
                    <a:pt x="50" y="7"/>
                    <a:pt x="54" y="3"/>
                    <a:pt x="59" y="3"/>
                  </a:cubicBezTo>
                  <a:cubicBezTo>
                    <a:pt x="64" y="3"/>
                    <a:pt x="68" y="7"/>
                    <a:pt x="68" y="12"/>
                  </a:cubicBezTo>
                  <a:cubicBezTo>
                    <a:pt x="68" y="17"/>
                    <a:pt x="64" y="21"/>
                    <a:pt x="59" y="21"/>
                  </a:cubicBezTo>
                </a:path>
              </a:pathLst>
            </a:custGeom>
            <a:solidFill>
              <a:srgbClr val="5959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5" name="i$ḷïďé">
              <a:extLst>
                <a:ext uri="{FF2B5EF4-FFF2-40B4-BE49-F238E27FC236}">
                  <a16:creationId xmlns:a16="http://schemas.microsoft.com/office/drawing/2014/main" id="{A53D65D4-DCDE-419D-BE8C-6DD1250FE928}"/>
                </a:ext>
              </a:extLst>
            </p:cNvPr>
            <p:cNvSpPr/>
            <p:nvPr/>
          </p:nvSpPr>
          <p:spPr bwMode="auto">
            <a:xfrm>
              <a:off x="4695508" y="3717201"/>
              <a:ext cx="2800980" cy="2123212"/>
            </a:xfrm>
            <a:custGeom>
              <a:avLst/>
              <a:gdLst>
                <a:gd name="T0" fmla="*/ 195 w 195"/>
                <a:gd name="T1" fmla="*/ 148 h 148"/>
                <a:gd name="T2" fmla="*/ 195 w 195"/>
                <a:gd name="T3" fmla="*/ 45 h 148"/>
                <a:gd name="T4" fmla="*/ 150 w 195"/>
                <a:gd name="T5" fmla="*/ 0 h 148"/>
                <a:gd name="T6" fmla="*/ 96 w 195"/>
                <a:gd name="T7" fmla="*/ 45 h 148"/>
                <a:gd name="T8" fmla="*/ 45 w 195"/>
                <a:gd name="T9" fmla="*/ 0 h 148"/>
                <a:gd name="T10" fmla="*/ 0 w 195"/>
                <a:gd name="T11" fmla="*/ 45 h 148"/>
                <a:gd name="T12" fmla="*/ 0 w 195"/>
                <a:gd name="T13" fmla="*/ 148 h 148"/>
                <a:gd name="T14" fmla="*/ 195 w 195"/>
                <a:gd name="T15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5" h="148">
                  <a:moveTo>
                    <a:pt x="195" y="148"/>
                  </a:moveTo>
                  <a:cubicBezTo>
                    <a:pt x="195" y="45"/>
                    <a:pt x="195" y="45"/>
                    <a:pt x="195" y="45"/>
                  </a:cubicBezTo>
                  <a:cubicBezTo>
                    <a:pt x="195" y="20"/>
                    <a:pt x="175" y="0"/>
                    <a:pt x="150" y="0"/>
                  </a:cubicBezTo>
                  <a:cubicBezTo>
                    <a:pt x="96" y="45"/>
                    <a:pt x="96" y="45"/>
                    <a:pt x="96" y="45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20" y="0"/>
                    <a:pt x="0" y="20"/>
                    <a:pt x="0" y="45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195" y="148"/>
                    <a:pt x="195" y="148"/>
                    <a:pt x="195" y="14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6" name="ïśḷïḍè">
              <a:extLst>
                <a:ext uri="{FF2B5EF4-FFF2-40B4-BE49-F238E27FC236}">
                  <a16:creationId xmlns:a16="http://schemas.microsoft.com/office/drawing/2014/main" id="{041AB8F7-4CAA-4B2A-80A3-10F011ABD8ED}"/>
                </a:ext>
              </a:extLst>
            </p:cNvPr>
            <p:cNvSpPr/>
            <p:nvPr/>
          </p:nvSpPr>
          <p:spPr bwMode="auto">
            <a:xfrm>
              <a:off x="5442435" y="3744865"/>
              <a:ext cx="1293293" cy="1134223"/>
            </a:xfrm>
            <a:custGeom>
              <a:avLst/>
              <a:gdLst>
                <a:gd name="T0" fmla="*/ 90 w 90"/>
                <a:gd name="T1" fmla="*/ 79 h 79"/>
                <a:gd name="T2" fmla="*/ 90 w 90"/>
                <a:gd name="T3" fmla="*/ 0 h 79"/>
                <a:gd name="T4" fmla="*/ 90 w 90"/>
                <a:gd name="T5" fmla="*/ 0 h 79"/>
                <a:gd name="T6" fmla="*/ 1 w 90"/>
                <a:gd name="T7" fmla="*/ 0 h 79"/>
                <a:gd name="T8" fmla="*/ 0 w 90"/>
                <a:gd name="T9" fmla="*/ 0 h 79"/>
                <a:gd name="T10" fmla="*/ 0 w 90"/>
                <a:gd name="T11" fmla="*/ 79 h 79"/>
                <a:gd name="T12" fmla="*/ 90 w 90"/>
                <a:gd name="T13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79">
                  <a:moveTo>
                    <a:pt x="90" y="79"/>
                  </a:moveTo>
                  <a:cubicBezTo>
                    <a:pt x="90" y="0"/>
                    <a:pt x="90" y="0"/>
                    <a:pt x="90" y="0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90" y="79"/>
                    <a:pt x="90" y="79"/>
                    <a:pt x="90" y="79"/>
                  </a:cubicBezTo>
                </a:path>
              </a:pathLst>
            </a:custGeom>
            <a:solidFill>
              <a:srgbClr val="C4C7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7" name="îš1iḑé">
              <a:extLst>
                <a:ext uri="{FF2B5EF4-FFF2-40B4-BE49-F238E27FC236}">
                  <a16:creationId xmlns:a16="http://schemas.microsoft.com/office/drawing/2014/main" id="{B3065E71-4332-4A5D-8F5E-C4FD2256D267}"/>
                </a:ext>
              </a:extLst>
            </p:cNvPr>
            <p:cNvSpPr/>
            <p:nvPr/>
          </p:nvSpPr>
          <p:spPr bwMode="auto">
            <a:xfrm>
              <a:off x="4605602" y="3703369"/>
              <a:ext cx="2980796" cy="2137044"/>
            </a:xfrm>
            <a:custGeom>
              <a:avLst/>
              <a:gdLst>
                <a:gd name="T0" fmla="*/ 207 w 207"/>
                <a:gd name="T1" fmla="*/ 149 h 149"/>
                <a:gd name="T2" fmla="*/ 204 w 207"/>
                <a:gd name="T3" fmla="*/ 54 h 149"/>
                <a:gd name="T4" fmla="*/ 156 w 207"/>
                <a:gd name="T5" fmla="*/ 0 h 149"/>
                <a:gd name="T6" fmla="*/ 125 w 207"/>
                <a:gd name="T7" fmla="*/ 0 h 149"/>
                <a:gd name="T8" fmla="*/ 126 w 207"/>
                <a:gd name="T9" fmla="*/ 52 h 149"/>
                <a:gd name="T10" fmla="*/ 103 w 207"/>
                <a:gd name="T11" fmla="*/ 73 h 149"/>
                <a:gd name="T12" fmla="*/ 82 w 207"/>
                <a:gd name="T13" fmla="*/ 52 h 149"/>
                <a:gd name="T14" fmla="*/ 82 w 207"/>
                <a:gd name="T15" fmla="*/ 0 h 149"/>
                <a:gd name="T16" fmla="*/ 51 w 207"/>
                <a:gd name="T17" fmla="*/ 0 h 149"/>
                <a:gd name="T18" fmla="*/ 3 w 207"/>
                <a:gd name="T19" fmla="*/ 54 h 149"/>
                <a:gd name="T20" fmla="*/ 0 w 207"/>
                <a:gd name="T21" fmla="*/ 149 h 149"/>
                <a:gd name="T22" fmla="*/ 207 w 207"/>
                <a:gd name="T23" fmla="*/ 149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7" h="149">
                  <a:moveTo>
                    <a:pt x="207" y="149"/>
                  </a:moveTo>
                  <a:cubicBezTo>
                    <a:pt x="204" y="54"/>
                    <a:pt x="204" y="54"/>
                    <a:pt x="204" y="54"/>
                  </a:cubicBezTo>
                  <a:cubicBezTo>
                    <a:pt x="204" y="28"/>
                    <a:pt x="182" y="0"/>
                    <a:pt x="156" y="0"/>
                  </a:cubicBezTo>
                  <a:cubicBezTo>
                    <a:pt x="125" y="0"/>
                    <a:pt x="125" y="0"/>
                    <a:pt x="125" y="0"/>
                  </a:cubicBezTo>
                  <a:cubicBezTo>
                    <a:pt x="126" y="52"/>
                    <a:pt x="126" y="52"/>
                    <a:pt x="126" y="52"/>
                  </a:cubicBezTo>
                  <a:cubicBezTo>
                    <a:pt x="103" y="73"/>
                    <a:pt x="103" y="73"/>
                    <a:pt x="103" y="73"/>
                  </a:cubicBezTo>
                  <a:cubicBezTo>
                    <a:pt x="82" y="52"/>
                    <a:pt x="82" y="52"/>
                    <a:pt x="82" y="52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25" y="0"/>
                    <a:pt x="3" y="28"/>
                    <a:pt x="3" y="54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207" y="149"/>
                    <a:pt x="207" y="149"/>
                    <a:pt x="207" y="149"/>
                  </a:cubicBezTo>
                </a:path>
              </a:pathLst>
            </a:custGeom>
            <a:solidFill>
              <a:srgbClr val="23B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8" name="ïŝ1îdê">
              <a:extLst>
                <a:ext uri="{FF2B5EF4-FFF2-40B4-BE49-F238E27FC236}">
                  <a16:creationId xmlns:a16="http://schemas.microsoft.com/office/drawing/2014/main" id="{E88B6C02-3CEF-4466-B9E1-4B469C0964B9}"/>
                </a:ext>
              </a:extLst>
            </p:cNvPr>
            <p:cNvSpPr/>
            <p:nvPr/>
          </p:nvSpPr>
          <p:spPr bwMode="auto">
            <a:xfrm>
              <a:off x="6175531" y="5093486"/>
              <a:ext cx="145238" cy="14523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9" name="îşḷîde">
              <a:extLst>
                <a:ext uri="{FF2B5EF4-FFF2-40B4-BE49-F238E27FC236}">
                  <a16:creationId xmlns:a16="http://schemas.microsoft.com/office/drawing/2014/main" id="{E745A0D0-9C10-48D5-8A31-086DF965EBD1}"/>
                </a:ext>
              </a:extLst>
            </p:cNvPr>
            <p:cNvSpPr/>
            <p:nvPr/>
          </p:nvSpPr>
          <p:spPr bwMode="auto">
            <a:xfrm>
              <a:off x="6175531" y="5356293"/>
              <a:ext cx="145238" cy="13832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0" name="ïṥḷiḍè">
              <a:extLst>
                <a:ext uri="{FF2B5EF4-FFF2-40B4-BE49-F238E27FC236}">
                  <a16:creationId xmlns:a16="http://schemas.microsoft.com/office/drawing/2014/main" id="{4FC93329-986B-4472-B8A5-868A87508F02}"/>
                </a:ext>
              </a:extLst>
            </p:cNvPr>
            <p:cNvSpPr/>
            <p:nvPr/>
          </p:nvSpPr>
          <p:spPr bwMode="auto">
            <a:xfrm>
              <a:off x="6175531" y="5612183"/>
              <a:ext cx="145238" cy="14523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1" name="îš1idé">
              <a:extLst>
                <a:ext uri="{FF2B5EF4-FFF2-40B4-BE49-F238E27FC236}">
                  <a16:creationId xmlns:a16="http://schemas.microsoft.com/office/drawing/2014/main" id="{5E59A789-D6F6-43D5-8749-5BD2F41F874A}"/>
                </a:ext>
              </a:extLst>
            </p:cNvPr>
            <p:cNvSpPr/>
            <p:nvPr/>
          </p:nvSpPr>
          <p:spPr bwMode="auto">
            <a:xfrm>
              <a:off x="6071793" y="4754600"/>
              <a:ext cx="48414" cy="10858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2" name="iṧľíḑe">
              <a:extLst>
                <a:ext uri="{FF2B5EF4-FFF2-40B4-BE49-F238E27FC236}">
                  <a16:creationId xmlns:a16="http://schemas.microsoft.com/office/drawing/2014/main" id="{E0151C9F-BC89-4BEA-938C-BE6836B839D2}"/>
                </a:ext>
              </a:extLst>
            </p:cNvPr>
            <p:cNvSpPr/>
            <p:nvPr/>
          </p:nvSpPr>
          <p:spPr bwMode="auto">
            <a:xfrm>
              <a:off x="6071793" y="4754600"/>
              <a:ext cx="48414" cy="1085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3" name="íṩļîḍé">
              <a:extLst>
                <a:ext uri="{FF2B5EF4-FFF2-40B4-BE49-F238E27FC236}">
                  <a16:creationId xmlns:a16="http://schemas.microsoft.com/office/drawing/2014/main" id="{FDF9FAB9-B44F-4A81-A0E1-923D9810600B}"/>
                </a:ext>
              </a:extLst>
            </p:cNvPr>
            <p:cNvSpPr/>
            <p:nvPr/>
          </p:nvSpPr>
          <p:spPr bwMode="auto">
            <a:xfrm>
              <a:off x="6825634" y="4996662"/>
              <a:ext cx="82992" cy="843751"/>
            </a:xfrm>
            <a:custGeom>
              <a:avLst/>
              <a:gdLst>
                <a:gd name="T0" fmla="*/ 12 w 12"/>
                <a:gd name="T1" fmla="*/ 122 h 122"/>
                <a:gd name="T2" fmla="*/ 6 w 12"/>
                <a:gd name="T3" fmla="*/ 0 h 122"/>
                <a:gd name="T4" fmla="*/ 0 w 12"/>
                <a:gd name="T5" fmla="*/ 122 h 122"/>
                <a:gd name="T6" fmla="*/ 12 w 12"/>
                <a:gd name="T7" fmla="*/ 122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22">
                  <a:moveTo>
                    <a:pt x="12" y="122"/>
                  </a:moveTo>
                  <a:lnTo>
                    <a:pt x="6" y="0"/>
                  </a:lnTo>
                  <a:lnTo>
                    <a:pt x="0" y="122"/>
                  </a:lnTo>
                  <a:lnTo>
                    <a:pt x="12" y="122"/>
                  </a:lnTo>
                  <a:close/>
                </a:path>
              </a:pathLst>
            </a:custGeom>
            <a:solidFill>
              <a:srgbClr val="0099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4" name="ïṣ1ïḋê">
              <a:extLst>
                <a:ext uri="{FF2B5EF4-FFF2-40B4-BE49-F238E27FC236}">
                  <a16:creationId xmlns:a16="http://schemas.microsoft.com/office/drawing/2014/main" id="{BB56C2F4-0816-4385-8C3B-2E1CE444D760}"/>
                </a:ext>
              </a:extLst>
            </p:cNvPr>
            <p:cNvSpPr/>
            <p:nvPr/>
          </p:nvSpPr>
          <p:spPr bwMode="auto">
            <a:xfrm>
              <a:off x="6825634" y="4996662"/>
              <a:ext cx="82992" cy="843751"/>
            </a:xfrm>
            <a:custGeom>
              <a:avLst/>
              <a:gdLst>
                <a:gd name="T0" fmla="*/ 12 w 12"/>
                <a:gd name="T1" fmla="*/ 122 h 122"/>
                <a:gd name="T2" fmla="*/ 6 w 12"/>
                <a:gd name="T3" fmla="*/ 0 h 122"/>
                <a:gd name="T4" fmla="*/ 0 w 12"/>
                <a:gd name="T5" fmla="*/ 122 h 122"/>
                <a:gd name="T6" fmla="*/ 12 w 12"/>
                <a:gd name="T7" fmla="*/ 122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22">
                  <a:moveTo>
                    <a:pt x="12" y="122"/>
                  </a:moveTo>
                  <a:lnTo>
                    <a:pt x="6" y="0"/>
                  </a:lnTo>
                  <a:lnTo>
                    <a:pt x="0" y="122"/>
                  </a:lnTo>
                  <a:lnTo>
                    <a:pt x="12" y="12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5" name="ïślîḓê">
              <a:extLst>
                <a:ext uri="{FF2B5EF4-FFF2-40B4-BE49-F238E27FC236}">
                  <a16:creationId xmlns:a16="http://schemas.microsoft.com/office/drawing/2014/main" id="{FBBF0A7F-D39A-4BFD-AA08-2E180D8A8A5E}"/>
                </a:ext>
              </a:extLst>
            </p:cNvPr>
            <p:cNvSpPr/>
            <p:nvPr/>
          </p:nvSpPr>
          <p:spPr bwMode="auto">
            <a:xfrm>
              <a:off x="5228042" y="4996662"/>
              <a:ext cx="82992" cy="843751"/>
            </a:xfrm>
            <a:custGeom>
              <a:avLst/>
              <a:gdLst>
                <a:gd name="T0" fmla="*/ 12 w 12"/>
                <a:gd name="T1" fmla="*/ 122 h 122"/>
                <a:gd name="T2" fmla="*/ 6 w 12"/>
                <a:gd name="T3" fmla="*/ 0 h 122"/>
                <a:gd name="T4" fmla="*/ 0 w 12"/>
                <a:gd name="T5" fmla="*/ 122 h 122"/>
                <a:gd name="T6" fmla="*/ 12 w 12"/>
                <a:gd name="T7" fmla="*/ 122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22">
                  <a:moveTo>
                    <a:pt x="12" y="122"/>
                  </a:moveTo>
                  <a:lnTo>
                    <a:pt x="6" y="0"/>
                  </a:lnTo>
                  <a:lnTo>
                    <a:pt x="0" y="122"/>
                  </a:lnTo>
                  <a:lnTo>
                    <a:pt x="12" y="122"/>
                  </a:lnTo>
                  <a:close/>
                </a:path>
              </a:pathLst>
            </a:custGeom>
            <a:solidFill>
              <a:srgbClr val="0099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6" name="íśľïḑé">
              <a:extLst>
                <a:ext uri="{FF2B5EF4-FFF2-40B4-BE49-F238E27FC236}">
                  <a16:creationId xmlns:a16="http://schemas.microsoft.com/office/drawing/2014/main" id="{CF66DA1C-DC67-4B1F-9501-245B79DDFBE8}"/>
                </a:ext>
              </a:extLst>
            </p:cNvPr>
            <p:cNvSpPr/>
            <p:nvPr/>
          </p:nvSpPr>
          <p:spPr bwMode="auto">
            <a:xfrm>
              <a:off x="5483931" y="3703369"/>
              <a:ext cx="601694" cy="1175719"/>
            </a:xfrm>
            <a:custGeom>
              <a:avLst/>
              <a:gdLst>
                <a:gd name="T0" fmla="*/ 42 w 42"/>
                <a:gd name="T1" fmla="*/ 82 h 82"/>
                <a:gd name="T2" fmla="*/ 3 w 42"/>
                <a:gd name="T3" fmla="*/ 47 h 82"/>
                <a:gd name="T4" fmla="*/ 12 w 42"/>
                <a:gd name="T5" fmla="*/ 42 h 82"/>
                <a:gd name="T6" fmla="*/ 0 w 42"/>
                <a:gd name="T7" fmla="*/ 28 h 82"/>
                <a:gd name="T8" fmla="*/ 17 w 42"/>
                <a:gd name="T9" fmla="*/ 0 h 82"/>
                <a:gd name="T10" fmla="*/ 23 w 42"/>
                <a:gd name="T11" fmla="*/ 0 h 82"/>
                <a:gd name="T12" fmla="*/ 42 w 42"/>
                <a:gd name="T13" fmla="*/ 69 h 82"/>
                <a:gd name="T14" fmla="*/ 42 w 42"/>
                <a:gd name="T1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" h="82">
                  <a:moveTo>
                    <a:pt x="42" y="82"/>
                  </a:moveTo>
                  <a:cubicBezTo>
                    <a:pt x="3" y="47"/>
                    <a:pt x="3" y="47"/>
                    <a:pt x="3" y="47"/>
                  </a:cubicBezTo>
                  <a:cubicBezTo>
                    <a:pt x="12" y="42"/>
                    <a:pt x="12" y="42"/>
                    <a:pt x="12" y="42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1" y="45"/>
                    <a:pt x="42" y="69"/>
                    <a:pt x="42" y="69"/>
                  </a:cubicBezTo>
                  <a:cubicBezTo>
                    <a:pt x="42" y="82"/>
                    <a:pt x="42" y="82"/>
                    <a:pt x="42" y="8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7" name="íŝḷíḑè">
              <a:extLst>
                <a:ext uri="{FF2B5EF4-FFF2-40B4-BE49-F238E27FC236}">
                  <a16:creationId xmlns:a16="http://schemas.microsoft.com/office/drawing/2014/main" id="{F1229B20-5DA3-4CD1-B6AA-DD768BC89D94}"/>
                </a:ext>
              </a:extLst>
            </p:cNvPr>
            <p:cNvSpPr/>
            <p:nvPr/>
          </p:nvSpPr>
          <p:spPr bwMode="auto">
            <a:xfrm>
              <a:off x="6085625" y="3703369"/>
              <a:ext cx="608608" cy="1175719"/>
            </a:xfrm>
            <a:custGeom>
              <a:avLst/>
              <a:gdLst>
                <a:gd name="T0" fmla="*/ 0 w 42"/>
                <a:gd name="T1" fmla="*/ 69 h 82"/>
                <a:gd name="T2" fmla="*/ 20 w 42"/>
                <a:gd name="T3" fmla="*/ 0 h 82"/>
                <a:gd name="T4" fmla="*/ 26 w 42"/>
                <a:gd name="T5" fmla="*/ 0 h 82"/>
                <a:gd name="T6" fmla="*/ 42 w 42"/>
                <a:gd name="T7" fmla="*/ 28 h 82"/>
                <a:gd name="T8" fmla="*/ 31 w 42"/>
                <a:gd name="T9" fmla="*/ 42 h 82"/>
                <a:gd name="T10" fmla="*/ 40 w 42"/>
                <a:gd name="T11" fmla="*/ 47 h 82"/>
                <a:gd name="T12" fmla="*/ 0 w 42"/>
                <a:gd name="T13" fmla="*/ 82 h 82"/>
                <a:gd name="T14" fmla="*/ 0 w 42"/>
                <a:gd name="T15" fmla="*/ 69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" h="82">
                  <a:moveTo>
                    <a:pt x="0" y="69"/>
                  </a:moveTo>
                  <a:cubicBezTo>
                    <a:pt x="0" y="69"/>
                    <a:pt x="21" y="45"/>
                    <a:pt x="20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42" y="28"/>
                    <a:pt x="42" y="28"/>
                    <a:pt x="42" y="28"/>
                  </a:cubicBezTo>
                  <a:cubicBezTo>
                    <a:pt x="31" y="42"/>
                    <a:pt x="31" y="42"/>
                    <a:pt x="31" y="42"/>
                  </a:cubicBezTo>
                  <a:cubicBezTo>
                    <a:pt x="40" y="47"/>
                    <a:pt x="40" y="47"/>
                    <a:pt x="40" y="47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69"/>
                    <a:pt x="0" y="69"/>
                    <a:pt x="0" y="6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8" name="îṡlîḍé">
              <a:extLst>
                <a:ext uri="{FF2B5EF4-FFF2-40B4-BE49-F238E27FC236}">
                  <a16:creationId xmlns:a16="http://schemas.microsoft.com/office/drawing/2014/main" id="{28ABB36B-FC7D-4FD9-98B3-0B9AC80B4105}"/>
                </a:ext>
              </a:extLst>
            </p:cNvPr>
            <p:cNvSpPr/>
            <p:nvPr/>
          </p:nvSpPr>
          <p:spPr bwMode="auto">
            <a:xfrm>
              <a:off x="6417593" y="4837592"/>
              <a:ext cx="421878" cy="829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9" name="îṩ1iḍê">
              <a:extLst>
                <a:ext uri="{FF2B5EF4-FFF2-40B4-BE49-F238E27FC236}">
                  <a16:creationId xmlns:a16="http://schemas.microsoft.com/office/drawing/2014/main" id="{F34E6657-B7BF-4379-8BF5-E525713C6A96}"/>
                </a:ext>
              </a:extLst>
            </p:cNvPr>
            <p:cNvSpPr/>
            <p:nvPr/>
          </p:nvSpPr>
          <p:spPr bwMode="auto">
            <a:xfrm>
              <a:off x="6417593" y="4837592"/>
              <a:ext cx="421878" cy="82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0" name="iṧḷiḍê">
              <a:extLst>
                <a:ext uri="{FF2B5EF4-FFF2-40B4-BE49-F238E27FC236}">
                  <a16:creationId xmlns:a16="http://schemas.microsoft.com/office/drawing/2014/main" id="{F4EF7FA9-4CC3-4940-B7A4-A8C97BEDC63A}"/>
                </a:ext>
              </a:extLst>
            </p:cNvPr>
            <p:cNvSpPr/>
            <p:nvPr/>
          </p:nvSpPr>
          <p:spPr bwMode="auto">
            <a:xfrm>
              <a:off x="6618154" y="2223346"/>
              <a:ext cx="304304" cy="1023567"/>
            </a:xfrm>
            <a:prstGeom prst="rect">
              <a:avLst/>
            </a:pr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1" name="îṩḻîḓè">
              <a:extLst>
                <a:ext uri="{FF2B5EF4-FFF2-40B4-BE49-F238E27FC236}">
                  <a16:creationId xmlns:a16="http://schemas.microsoft.com/office/drawing/2014/main" id="{12108430-E8E6-4E49-8A60-1735207217F4}"/>
                </a:ext>
              </a:extLst>
            </p:cNvPr>
            <p:cNvSpPr/>
            <p:nvPr/>
          </p:nvSpPr>
          <p:spPr bwMode="auto">
            <a:xfrm>
              <a:off x="6085625" y="3516639"/>
              <a:ext cx="304304" cy="228230"/>
            </a:xfrm>
            <a:custGeom>
              <a:avLst/>
              <a:gdLst>
                <a:gd name="T0" fmla="*/ 19 w 21"/>
                <a:gd name="T1" fmla="*/ 0 h 16"/>
                <a:gd name="T2" fmla="*/ 7 w 21"/>
                <a:gd name="T3" fmla="*/ 7 h 16"/>
                <a:gd name="T4" fmla="*/ 1 w 21"/>
                <a:gd name="T5" fmla="*/ 9 h 16"/>
                <a:gd name="T6" fmla="*/ 0 w 21"/>
                <a:gd name="T7" fmla="*/ 9 h 16"/>
                <a:gd name="T8" fmla="*/ 0 w 21"/>
                <a:gd name="T9" fmla="*/ 16 h 16"/>
                <a:gd name="T10" fmla="*/ 20 w 21"/>
                <a:gd name="T11" fmla="*/ 16 h 16"/>
                <a:gd name="T12" fmla="*/ 20 w 21"/>
                <a:gd name="T13" fmla="*/ 13 h 16"/>
                <a:gd name="T14" fmla="*/ 21 w 21"/>
                <a:gd name="T15" fmla="*/ 13 h 16"/>
                <a:gd name="T16" fmla="*/ 19 w 21"/>
                <a:gd name="T1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6">
                  <a:moveTo>
                    <a:pt x="19" y="0"/>
                  </a:moveTo>
                  <a:cubicBezTo>
                    <a:pt x="15" y="3"/>
                    <a:pt x="11" y="6"/>
                    <a:pt x="7" y="7"/>
                  </a:cubicBezTo>
                  <a:cubicBezTo>
                    <a:pt x="5" y="9"/>
                    <a:pt x="3" y="9"/>
                    <a:pt x="1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5"/>
                    <a:pt x="20" y="14"/>
                    <a:pt x="20" y="13"/>
                  </a:cubicBezTo>
                  <a:cubicBezTo>
                    <a:pt x="21" y="13"/>
                    <a:pt x="21" y="13"/>
                    <a:pt x="21" y="13"/>
                  </a:cubicBezTo>
                  <a:cubicBezTo>
                    <a:pt x="19" y="0"/>
                    <a:pt x="19" y="0"/>
                    <a:pt x="19" y="0"/>
                  </a:cubicBezTo>
                </a:path>
              </a:pathLst>
            </a:custGeom>
            <a:solidFill>
              <a:srgbClr val="F3D1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2" name="ïṩḻïdê">
              <a:extLst>
                <a:ext uri="{FF2B5EF4-FFF2-40B4-BE49-F238E27FC236}">
                  <a16:creationId xmlns:a16="http://schemas.microsoft.com/office/drawing/2014/main" id="{DFC3D529-2A75-4C1F-B596-2F58C54BAA70}"/>
                </a:ext>
              </a:extLst>
            </p:cNvPr>
            <p:cNvSpPr/>
            <p:nvPr/>
          </p:nvSpPr>
          <p:spPr bwMode="auto">
            <a:xfrm>
              <a:off x="6085625" y="2181850"/>
              <a:ext cx="594776" cy="864501"/>
            </a:xfrm>
            <a:custGeom>
              <a:avLst/>
              <a:gdLst>
                <a:gd name="T0" fmla="*/ 1 w 41"/>
                <a:gd name="T1" fmla="*/ 22 h 60"/>
                <a:gd name="T2" fmla="*/ 0 w 41"/>
                <a:gd name="T3" fmla="*/ 22 h 60"/>
                <a:gd name="T4" fmla="*/ 0 w 41"/>
                <a:gd name="T5" fmla="*/ 49 h 60"/>
                <a:gd name="T6" fmla="*/ 1 w 41"/>
                <a:gd name="T7" fmla="*/ 49 h 60"/>
                <a:gd name="T8" fmla="*/ 31 w 41"/>
                <a:gd name="T9" fmla="*/ 60 h 60"/>
                <a:gd name="T10" fmla="*/ 39 w 41"/>
                <a:gd name="T11" fmla="*/ 26 h 60"/>
                <a:gd name="T12" fmla="*/ 30 w 41"/>
                <a:gd name="T13" fmla="*/ 26 h 60"/>
                <a:gd name="T14" fmla="*/ 18 w 41"/>
                <a:gd name="T15" fmla="*/ 36 h 60"/>
                <a:gd name="T16" fmla="*/ 6 w 41"/>
                <a:gd name="T17" fmla="*/ 25 h 60"/>
                <a:gd name="T18" fmla="*/ 1 w 41"/>
                <a:gd name="T19" fmla="*/ 22 h 60"/>
                <a:gd name="T20" fmla="*/ 18 w 41"/>
                <a:gd name="T21" fmla="*/ 15 h 60"/>
                <a:gd name="T22" fmla="*/ 9 w 41"/>
                <a:gd name="T23" fmla="*/ 24 h 60"/>
                <a:gd name="T24" fmla="*/ 18 w 41"/>
                <a:gd name="T25" fmla="*/ 33 h 60"/>
                <a:gd name="T26" fmla="*/ 27 w 41"/>
                <a:gd name="T27" fmla="*/ 24 h 60"/>
                <a:gd name="T28" fmla="*/ 18 w 41"/>
                <a:gd name="T29" fmla="*/ 15 h 60"/>
                <a:gd name="T30" fmla="*/ 0 w 41"/>
                <a:gd name="T31" fmla="*/ 0 h 60"/>
                <a:gd name="T32" fmla="*/ 0 w 41"/>
                <a:gd name="T33" fmla="*/ 19 h 60"/>
                <a:gd name="T34" fmla="*/ 1 w 41"/>
                <a:gd name="T35" fmla="*/ 19 h 60"/>
                <a:gd name="T36" fmla="*/ 6 w 41"/>
                <a:gd name="T37" fmla="*/ 21 h 60"/>
                <a:gd name="T38" fmla="*/ 18 w 41"/>
                <a:gd name="T39" fmla="*/ 12 h 60"/>
                <a:gd name="T40" fmla="*/ 30 w 41"/>
                <a:gd name="T41" fmla="*/ 23 h 60"/>
                <a:gd name="T42" fmla="*/ 39 w 41"/>
                <a:gd name="T43" fmla="*/ 23 h 60"/>
                <a:gd name="T44" fmla="*/ 41 w 41"/>
                <a:gd name="T45" fmla="*/ 11 h 60"/>
                <a:gd name="T46" fmla="*/ 29 w 41"/>
                <a:gd name="T47" fmla="*/ 13 h 60"/>
                <a:gd name="T48" fmla="*/ 0 w 41"/>
                <a:gd name="T49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1" h="60">
                  <a:moveTo>
                    <a:pt x="1" y="22"/>
                  </a:moveTo>
                  <a:cubicBezTo>
                    <a:pt x="1" y="22"/>
                    <a:pt x="0" y="22"/>
                    <a:pt x="0" y="22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9"/>
                    <a:pt x="0" y="49"/>
                    <a:pt x="1" y="49"/>
                  </a:cubicBezTo>
                  <a:cubicBezTo>
                    <a:pt x="23" y="49"/>
                    <a:pt x="31" y="60"/>
                    <a:pt x="31" y="60"/>
                  </a:cubicBezTo>
                  <a:cubicBezTo>
                    <a:pt x="33" y="58"/>
                    <a:pt x="36" y="41"/>
                    <a:pt x="39" y="26"/>
                  </a:cubicBezTo>
                  <a:cubicBezTo>
                    <a:pt x="30" y="26"/>
                    <a:pt x="30" y="26"/>
                    <a:pt x="30" y="26"/>
                  </a:cubicBezTo>
                  <a:cubicBezTo>
                    <a:pt x="29" y="32"/>
                    <a:pt x="24" y="36"/>
                    <a:pt x="18" y="36"/>
                  </a:cubicBezTo>
                  <a:cubicBezTo>
                    <a:pt x="11" y="36"/>
                    <a:pt x="6" y="31"/>
                    <a:pt x="6" y="25"/>
                  </a:cubicBezTo>
                  <a:cubicBezTo>
                    <a:pt x="4" y="23"/>
                    <a:pt x="3" y="22"/>
                    <a:pt x="1" y="22"/>
                  </a:cubicBezTo>
                  <a:moveTo>
                    <a:pt x="18" y="15"/>
                  </a:moveTo>
                  <a:cubicBezTo>
                    <a:pt x="13" y="15"/>
                    <a:pt x="9" y="19"/>
                    <a:pt x="9" y="24"/>
                  </a:cubicBezTo>
                  <a:cubicBezTo>
                    <a:pt x="9" y="29"/>
                    <a:pt x="13" y="33"/>
                    <a:pt x="18" y="33"/>
                  </a:cubicBezTo>
                  <a:cubicBezTo>
                    <a:pt x="23" y="33"/>
                    <a:pt x="27" y="29"/>
                    <a:pt x="27" y="24"/>
                  </a:cubicBezTo>
                  <a:cubicBezTo>
                    <a:pt x="27" y="19"/>
                    <a:pt x="23" y="15"/>
                    <a:pt x="18" y="15"/>
                  </a:cubicBezTo>
                  <a:moveTo>
                    <a:pt x="0" y="0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1" y="19"/>
                    <a:pt x="1" y="19"/>
                  </a:cubicBezTo>
                  <a:cubicBezTo>
                    <a:pt x="3" y="19"/>
                    <a:pt x="5" y="20"/>
                    <a:pt x="6" y="21"/>
                  </a:cubicBezTo>
                  <a:cubicBezTo>
                    <a:pt x="8" y="16"/>
                    <a:pt x="12" y="12"/>
                    <a:pt x="18" y="12"/>
                  </a:cubicBezTo>
                  <a:cubicBezTo>
                    <a:pt x="24" y="12"/>
                    <a:pt x="29" y="17"/>
                    <a:pt x="30" y="23"/>
                  </a:cubicBezTo>
                  <a:cubicBezTo>
                    <a:pt x="39" y="23"/>
                    <a:pt x="39" y="23"/>
                    <a:pt x="39" y="23"/>
                  </a:cubicBezTo>
                  <a:cubicBezTo>
                    <a:pt x="40" y="19"/>
                    <a:pt x="40" y="15"/>
                    <a:pt x="41" y="11"/>
                  </a:cubicBezTo>
                  <a:cubicBezTo>
                    <a:pt x="37" y="12"/>
                    <a:pt x="33" y="13"/>
                    <a:pt x="29" y="13"/>
                  </a:cubicBezTo>
                  <a:cubicBezTo>
                    <a:pt x="17" y="13"/>
                    <a:pt x="8" y="7"/>
                    <a:pt x="0" y="0"/>
                  </a:cubicBezTo>
                </a:path>
              </a:pathLst>
            </a:custGeom>
            <a:solidFill>
              <a:srgbClr val="F3D1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3" name="ïṩ1ïḋê">
              <a:extLst>
                <a:ext uri="{FF2B5EF4-FFF2-40B4-BE49-F238E27FC236}">
                  <a16:creationId xmlns:a16="http://schemas.microsoft.com/office/drawing/2014/main" id="{7541A177-5016-4D04-BAF4-58DD6D370423}"/>
                </a:ext>
              </a:extLst>
            </p:cNvPr>
            <p:cNvSpPr/>
            <p:nvPr/>
          </p:nvSpPr>
          <p:spPr bwMode="auto">
            <a:xfrm>
              <a:off x="6749560" y="2499986"/>
              <a:ext cx="172902" cy="359632"/>
            </a:xfrm>
            <a:custGeom>
              <a:avLst/>
              <a:gdLst>
                <a:gd name="T0" fmla="*/ 7 w 12"/>
                <a:gd name="T1" fmla="*/ 0 h 25"/>
                <a:gd name="T2" fmla="*/ 2 w 12"/>
                <a:gd name="T3" fmla="*/ 2 h 25"/>
                <a:gd name="T4" fmla="*/ 0 w 12"/>
                <a:gd name="T5" fmla="*/ 25 h 25"/>
                <a:gd name="T6" fmla="*/ 11 w 12"/>
                <a:gd name="T7" fmla="*/ 12 h 25"/>
                <a:gd name="T8" fmla="*/ 11 w 12"/>
                <a:gd name="T9" fmla="*/ 4 h 25"/>
                <a:gd name="T10" fmla="*/ 11 w 12"/>
                <a:gd name="T11" fmla="*/ 4 h 25"/>
                <a:gd name="T12" fmla="*/ 11 w 12"/>
                <a:gd name="T13" fmla="*/ 4 h 25"/>
                <a:gd name="T14" fmla="*/ 11 w 12"/>
                <a:gd name="T15" fmla="*/ 4 h 25"/>
                <a:gd name="T16" fmla="*/ 11 w 12"/>
                <a:gd name="T17" fmla="*/ 4 h 25"/>
                <a:gd name="T18" fmla="*/ 11 w 12"/>
                <a:gd name="T19" fmla="*/ 4 h 25"/>
                <a:gd name="T20" fmla="*/ 11 w 12"/>
                <a:gd name="T21" fmla="*/ 4 h 25"/>
                <a:gd name="T22" fmla="*/ 11 w 12"/>
                <a:gd name="T23" fmla="*/ 4 h 25"/>
                <a:gd name="T24" fmla="*/ 11 w 12"/>
                <a:gd name="T25" fmla="*/ 4 h 25"/>
                <a:gd name="T26" fmla="*/ 10 w 12"/>
                <a:gd name="T27" fmla="*/ 2 h 25"/>
                <a:gd name="T28" fmla="*/ 10 w 12"/>
                <a:gd name="T29" fmla="*/ 2 h 25"/>
                <a:gd name="T30" fmla="*/ 10 w 12"/>
                <a:gd name="T31" fmla="*/ 2 h 25"/>
                <a:gd name="T32" fmla="*/ 7 w 12"/>
                <a:gd name="T3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25">
                  <a:moveTo>
                    <a:pt x="7" y="0"/>
                  </a:moveTo>
                  <a:cubicBezTo>
                    <a:pt x="5" y="0"/>
                    <a:pt x="4" y="1"/>
                    <a:pt x="2" y="2"/>
                  </a:cubicBezTo>
                  <a:cubicBezTo>
                    <a:pt x="1" y="9"/>
                    <a:pt x="1" y="17"/>
                    <a:pt x="0" y="25"/>
                  </a:cubicBezTo>
                  <a:cubicBezTo>
                    <a:pt x="4" y="21"/>
                    <a:pt x="8" y="17"/>
                    <a:pt x="11" y="12"/>
                  </a:cubicBezTo>
                  <a:cubicBezTo>
                    <a:pt x="12" y="10"/>
                    <a:pt x="12" y="7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3"/>
                    <a:pt x="11" y="3"/>
                    <a:pt x="10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9" y="1"/>
                    <a:pt x="8" y="0"/>
                    <a:pt x="7" y="0"/>
                  </a:cubicBezTo>
                </a:path>
              </a:pathLst>
            </a:custGeom>
            <a:solidFill>
              <a:srgbClr val="F3D1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4" name="îśḻíďè">
              <a:extLst>
                <a:ext uri="{FF2B5EF4-FFF2-40B4-BE49-F238E27FC236}">
                  <a16:creationId xmlns:a16="http://schemas.microsoft.com/office/drawing/2014/main" id="{5CB1B09A-4B58-4C7E-9E6E-210D390FB2CD}"/>
                </a:ext>
              </a:extLst>
            </p:cNvPr>
            <p:cNvSpPr/>
            <p:nvPr/>
          </p:nvSpPr>
          <p:spPr bwMode="auto">
            <a:xfrm>
              <a:off x="6085625" y="2299424"/>
              <a:ext cx="705431" cy="1348621"/>
            </a:xfrm>
            <a:custGeom>
              <a:avLst/>
              <a:gdLst>
                <a:gd name="T0" fmla="*/ 49 w 49"/>
                <a:gd name="T1" fmla="*/ 0 h 94"/>
                <a:gd name="T2" fmla="*/ 41 w 49"/>
                <a:gd name="T3" fmla="*/ 3 h 94"/>
                <a:gd name="T4" fmla="*/ 39 w 49"/>
                <a:gd name="T5" fmla="*/ 15 h 94"/>
                <a:gd name="T6" fmla="*/ 43 w 49"/>
                <a:gd name="T7" fmla="*/ 15 h 94"/>
                <a:gd name="T8" fmla="*/ 43 w 49"/>
                <a:gd name="T9" fmla="*/ 18 h 94"/>
                <a:gd name="T10" fmla="*/ 39 w 49"/>
                <a:gd name="T11" fmla="*/ 18 h 94"/>
                <a:gd name="T12" fmla="*/ 31 w 49"/>
                <a:gd name="T13" fmla="*/ 52 h 94"/>
                <a:gd name="T14" fmla="*/ 1 w 49"/>
                <a:gd name="T15" fmla="*/ 41 h 94"/>
                <a:gd name="T16" fmla="*/ 0 w 49"/>
                <a:gd name="T17" fmla="*/ 41 h 94"/>
                <a:gd name="T18" fmla="*/ 0 w 49"/>
                <a:gd name="T19" fmla="*/ 58 h 94"/>
                <a:gd name="T20" fmla="*/ 11 w 49"/>
                <a:gd name="T21" fmla="*/ 58 h 94"/>
                <a:gd name="T22" fmla="*/ 1 w 49"/>
                <a:gd name="T23" fmla="*/ 66 h 94"/>
                <a:gd name="T24" fmla="*/ 0 w 49"/>
                <a:gd name="T25" fmla="*/ 66 h 94"/>
                <a:gd name="T26" fmla="*/ 0 w 49"/>
                <a:gd name="T27" fmla="*/ 94 h 94"/>
                <a:gd name="T28" fmla="*/ 1 w 49"/>
                <a:gd name="T29" fmla="*/ 94 h 94"/>
                <a:gd name="T30" fmla="*/ 7 w 49"/>
                <a:gd name="T31" fmla="*/ 92 h 94"/>
                <a:gd name="T32" fmla="*/ 19 w 49"/>
                <a:gd name="T33" fmla="*/ 85 h 94"/>
                <a:gd name="T34" fmla="*/ 19 w 49"/>
                <a:gd name="T35" fmla="*/ 85 h 94"/>
                <a:gd name="T36" fmla="*/ 37 w 49"/>
                <a:gd name="T37" fmla="*/ 66 h 94"/>
                <a:gd name="T38" fmla="*/ 37 w 49"/>
                <a:gd name="T39" fmla="*/ 66 h 94"/>
                <a:gd name="T40" fmla="*/ 37 w 49"/>
                <a:gd name="T41" fmla="*/ 66 h 94"/>
                <a:gd name="T42" fmla="*/ 42 w 49"/>
                <a:gd name="T43" fmla="*/ 56 h 94"/>
                <a:gd name="T44" fmla="*/ 43 w 49"/>
                <a:gd name="T45" fmla="*/ 52 h 94"/>
                <a:gd name="T46" fmla="*/ 46 w 49"/>
                <a:gd name="T47" fmla="*/ 39 h 94"/>
                <a:gd name="T48" fmla="*/ 46 w 49"/>
                <a:gd name="T49" fmla="*/ 39 h 94"/>
                <a:gd name="T50" fmla="*/ 48 w 49"/>
                <a:gd name="T51" fmla="*/ 16 h 94"/>
                <a:gd name="T52" fmla="*/ 48 w 49"/>
                <a:gd name="T53" fmla="*/ 16 h 94"/>
                <a:gd name="T54" fmla="*/ 49 w 49"/>
                <a:gd name="T5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9" h="94">
                  <a:moveTo>
                    <a:pt x="49" y="0"/>
                  </a:moveTo>
                  <a:cubicBezTo>
                    <a:pt x="46" y="1"/>
                    <a:pt x="44" y="2"/>
                    <a:pt x="41" y="3"/>
                  </a:cubicBezTo>
                  <a:cubicBezTo>
                    <a:pt x="40" y="7"/>
                    <a:pt x="40" y="11"/>
                    <a:pt x="39" y="15"/>
                  </a:cubicBezTo>
                  <a:cubicBezTo>
                    <a:pt x="43" y="15"/>
                    <a:pt x="43" y="15"/>
                    <a:pt x="43" y="15"/>
                  </a:cubicBezTo>
                  <a:cubicBezTo>
                    <a:pt x="43" y="18"/>
                    <a:pt x="43" y="18"/>
                    <a:pt x="43" y="18"/>
                  </a:cubicBezTo>
                  <a:cubicBezTo>
                    <a:pt x="39" y="18"/>
                    <a:pt x="39" y="18"/>
                    <a:pt x="39" y="18"/>
                  </a:cubicBezTo>
                  <a:cubicBezTo>
                    <a:pt x="36" y="33"/>
                    <a:pt x="33" y="50"/>
                    <a:pt x="31" y="52"/>
                  </a:cubicBezTo>
                  <a:cubicBezTo>
                    <a:pt x="31" y="52"/>
                    <a:pt x="23" y="41"/>
                    <a:pt x="1" y="41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11" y="58"/>
                    <a:pt x="11" y="58"/>
                    <a:pt x="11" y="58"/>
                  </a:cubicBezTo>
                  <a:cubicBezTo>
                    <a:pt x="11" y="58"/>
                    <a:pt x="7" y="66"/>
                    <a:pt x="1" y="66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1" y="94"/>
                  </a:cubicBezTo>
                  <a:cubicBezTo>
                    <a:pt x="3" y="94"/>
                    <a:pt x="5" y="94"/>
                    <a:pt x="7" y="92"/>
                  </a:cubicBezTo>
                  <a:cubicBezTo>
                    <a:pt x="11" y="91"/>
                    <a:pt x="15" y="88"/>
                    <a:pt x="19" y="85"/>
                  </a:cubicBezTo>
                  <a:cubicBezTo>
                    <a:pt x="19" y="85"/>
                    <a:pt x="19" y="85"/>
                    <a:pt x="19" y="85"/>
                  </a:cubicBezTo>
                  <a:cubicBezTo>
                    <a:pt x="25" y="79"/>
                    <a:pt x="32" y="73"/>
                    <a:pt x="37" y="66"/>
                  </a:cubicBezTo>
                  <a:cubicBezTo>
                    <a:pt x="37" y="66"/>
                    <a:pt x="37" y="66"/>
                    <a:pt x="37" y="66"/>
                  </a:cubicBezTo>
                  <a:cubicBezTo>
                    <a:pt x="37" y="66"/>
                    <a:pt x="37" y="66"/>
                    <a:pt x="37" y="66"/>
                  </a:cubicBezTo>
                  <a:cubicBezTo>
                    <a:pt x="39" y="63"/>
                    <a:pt x="41" y="59"/>
                    <a:pt x="42" y="56"/>
                  </a:cubicBezTo>
                  <a:cubicBezTo>
                    <a:pt x="42" y="55"/>
                    <a:pt x="43" y="53"/>
                    <a:pt x="43" y="52"/>
                  </a:cubicBezTo>
                  <a:cubicBezTo>
                    <a:pt x="44" y="48"/>
                    <a:pt x="45" y="43"/>
                    <a:pt x="46" y="39"/>
                  </a:cubicBezTo>
                  <a:cubicBezTo>
                    <a:pt x="46" y="39"/>
                    <a:pt x="46" y="39"/>
                    <a:pt x="46" y="39"/>
                  </a:cubicBezTo>
                  <a:cubicBezTo>
                    <a:pt x="47" y="31"/>
                    <a:pt x="47" y="23"/>
                    <a:pt x="48" y="16"/>
                  </a:cubicBezTo>
                  <a:cubicBezTo>
                    <a:pt x="48" y="16"/>
                    <a:pt x="48" y="16"/>
                    <a:pt x="48" y="16"/>
                  </a:cubicBezTo>
                  <a:cubicBezTo>
                    <a:pt x="49" y="10"/>
                    <a:pt x="49" y="4"/>
                    <a:pt x="49" y="0"/>
                  </a:cubicBezTo>
                </a:path>
              </a:pathLst>
            </a:custGeom>
            <a:solidFill>
              <a:srgbClr val="5555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5" name="ïṡḻîḑê">
              <a:extLst>
                <a:ext uri="{FF2B5EF4-FFF2-40B4-BE49-F238E27FC236}">
                  <a16:creationId xmlns:a16="http://schemas.microsoft.com/office/drawing/2014/main" id="{88B54A03-4497-4A80-AEFE-51E6260E1F32}"/>
                </a:ext>
              </a:extLst>
            </p:cNvPr>
            <p:cNvSpPr/>
            <p:nvPr/>
          </p:nvSpPr>
          <p:spPr bwMode="auto">
            <a:xfrm>
              <a:off x="6085625" y="1524833"/>
              <a:ext cx="954407" cy="843751"/>
            </a:xfrm>
            <a:custGeom>
              <a:avLst/>
              <a:gdLst>
                <a:gd name="T0" fmla="*/ 1 w 66"/>
                <a:gd name="T1" fmla="*/ 0 h 59"/>
                <a:gd name="T2" fmla="*/ 0 w 66"/>
                <a:gd name="T3" fmla="*/ 0 h 59"/>
                <a:gd name="T4" fmla="*/ 0 w 66"/>
                <a:gd name="T5" fmla="*/ 46 h 59"/>
                <a:gd name="T6" fmla="*/ 29 w 66"/>
                <a:gd name="T7" fmla="*/ 59 h 59"/>
                <a:gd name="T8" fmla="*/ 41 w 66"/>
                <a:gd name="T9" fmla="*/ 57 h 59"/>
                <a:gd name="T10" fmla="*/ 49 w 66"/>
                <a:gd name="T11" fmla="*/ 54 h 59"/>
                <a:gd name="T12" fmla="*/ 49 w 66"/>
                <a:gd name="T13" fmla="*/ 54 h 59"/>
                <a:gd name="T14" fmla="*/ 58 w 66"/>
                <a:gd name="T15" fmla="*/ 50 h 59"/>
                <a:gd name="T16" fmla="*/ 58 w 66"/>
                <a:gd name="T17" fmla="*/ 49 h 59"/>
                <a:gd name="T18" fmla="*/ 58 w 66"/>
                <a:gd name="T19" fmla="*/ 49 h 59"/>
                <a:gd name="T20" fmla="*/ 66 w 66"/>
                <a:gd name="T21" fmla="*/ 32 h 59"/>
                <a:gd name="T22" fmla="*/ 61 w 66"/>
                <a:gd name="T23" fmla="*/ 12 h 59"/>
                <a:gd name="T24" fmla="*/ 61 w 66"/>
                <a:gd name="T25" fmla="*/ 12 h 59"/>
                <a:gd name="T26" fmla="*/ 52 w 66"/>
                <a:gd name="T27" fmla="*/ 23 h 59"/>
                <a:gd name="T28" fmla="*/ 31 w 66"/>
                <a:gd name="T29" fmla="*/ 13 h 59"/>
                <a:gd name="T30" fmla="*/ 31 w 66"/>
                <a:gd name="T31" fmla="*/ 13 h 59"/>
                <a:gd name="T32" fmla="*/ 1 w 66"/>
                <a:gd name="T33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59">
                  <a:moveTo>
                    <a:pt x="1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8" y="53"/>
                    <a:pt x="17" y="59"/>
                    <a:pt x="29" y="59"/>
                  </a:cubicBezTo>
                  <a:cubicBezTo>
                    <a:pt x="33" y="59"/>
                    <a:pt x="37" y="58"/>
                    <a:pt x="41" y="57"/>
                  </a:cubicBezTo>
                  <a:cubicBezTo>
                    <a:pt x="44" y="56"/>
                    <a:pt x="46" y="55"/>
                    <a:pt x="49" y="54"/>
                  </a:cubicBezTo>
                  <a:cubicBezTo>
                    <a:pt x="49" y="54"/>
                    <a:pt x="49" y="54"/>
                    <a:pt x="49" y="54"/>
                  </a:cubicBezTo>
                  <a:cubicBezTo>
                    <a:pt x="52" y="53"/>
                    <a:pt x="55" y="51"/>
                    <a:pt x="58" y="50"/>
                  </a:cubicBezTo>
                  <a:cubicBezTo>
                    <a:pt x="58" y="49"/>
                    <a:pt x="58" y="49"/>
                    <a:pt x="58" y="49"/>
                  </a:cubicBezTo>
                  <a:cubicBezTo>
                    <a:pt x="58" y="49"/>
                    <a:pt x="58" y="49"/>
                    <a:pt x="58" y="49"/>
                  </a:cubicBezTo>
                  <a:cubicBezTo>
                    <a:pt x="64" y="45"/>
                    <a:pt x="66" y="39"/>
                    <a:pt x="66" y="32"/>
                  </a:cubicBezTo>
                  <a:cubicBezTo>
                    <a:pt x="66" y="22"/>
                    <a:pt x="61" y="12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1" y="23"/>
                    <a:pt x="52" y="23"/>
                  </a:cubicBezTo>
                  <a:cubicBezTo>
                    <a:pt x="48" y="23"/>
                    <a:pt x="41" y="21"/>
                    <a:pt x="31" y="13"/>
                  </a:cubicBezTo>
                  <a:cubicBezTo>
                    <a:pt x="31" y="13"/>
                    <a:pt x="31" y="13"/>
                    <a:pt x="31" y="13"/>
                  </a:cubicBezTo>
                  <a:cubicBezTo>
                    <a:pt x="18" y="3"/>
                    <a:pt x="8" y="0"/>
                    <a:pt x="1" y="0"/>
                  </a:cubicBezTo>
                </a:path>
              </a:pathLst>
            </a:custGeom>
            <a:solidFill>
              <a:srgbClr val="5555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6" name="iśľïďe">
              <a:extLst>
                <a:ext uri="{FF2B5EF4-FFF2-40B4-BE49-F238E27FC236}">
                  <a16:creationId xmlns:a16="http://schemas.microsoft.com/office/drawing/2014/main" id="{3D9CA86C-05E3-4DF8-8DCE-4AC1018128A7}"/>
                </a:ext>
              </a:extLst>
            </p:cNvPr>
            <p:cNvSpPr/>
            <p:nvPr/>
          </p:nvSpPr>
          <p:spPr bwMode="auto">
            <a:xfrm>
              <a:off x="6085625" y="3129344"/>
              <a:ext cx="159070" cy="117574"/>
            </a:xfrm>
            <a:custGeom>
              <a:avLst/>
              <a:gdLst>
                <a:gd name="T0" fmla="*/ 11 w 11"/>
                <a:gd name="T1" fmla="*/ 0 h 8"/>
                <a:gd name="T2" fmla="*/ 0 w 11"/>
                <a:gd name="T3" fmla="*/ 0 h 8"/>
                <a:gd name="T4" fmla="*/ 0 w 11"/>
                <a:gd name="T5" fmla="*/ 8 h 8"/>
                <a:gd name="T6" fmla="*/ 1 w 11"/>
                <a:gd name="T7" fmla="*/ 8 h 8"/>
                <a:gd name="T8" fmla="*/ 11 w 11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8">
                  <a:moveTo>
                    <a:pt x="1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1" y="8"/>
                  </a:cubicBezTo>
                  <a:cubicBezTo>
                    <a:pt x="7" y="8"/>
                    <a:pt x="11" y="0"/>
                    <a:pt x="11" y="0"/>
                  </a:cubicBezTo>
                </a:path>
              </a:pathLst>
            </a:cu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7" name="íSļïḓê">
              <a:extLst>
                <a:ext uri="{FF2B5EF4-FFF2-40B4-BE49-F238E27FC236}">
                  <a16:creationId xmlns:a16="http://schemas.microsoft.com/office/drawing/2014/main" id="{E40F90B8-3FB2-46B1-A6FA-1C4A91190D59}"/>
                </a:ext>
              </a:extLst>
            </p:cNvPr>
            <p:cNvSpPr/>
            <p:nvPr/>
          </p:nvSpPr>
          <p:spPr bwMode="auto">
            <a:xfrm>
              <a:off x="6085625" y="2354752"/>
              <a:ext cx="622440" cy="345800"/>
            </a:xfrm>
            <a:custGeom>
              <a:avLst/>
              <a:gdLst>
                <a:gd name="T0" fmla="*/ 18 w 43"/>
                <a:gd name="T1" fmla="*/ 21 h 24"/>
                <a:gd name="T2" fmla="*/ 9 w 43"/>
                <a:gd name="T3" fmla="*/ 12 h 24"/>
                <a:gd name="T4" fmla="*/ 18 w 43"/>
                <a:gd name="T5" fmla="*/ 3 h 24"/>
                <a:gd name="T6" fmla="*/ 27 w 43"/>
                <a:gd name="T7" fmla="*/ 12 h 24"/>
                <a:gd name="T8" fmla="*/ 18 w 43"/>
                <a:gd name="T9" fmla="*/ 21 h 24"/>
                <a:gd name="T10" fmla="*/ 18 w 43"/>
                <a:gd name="T11" fmla="*/ 0 h 24"/>
                <a:gd name="T12" fmla="*/ 6 w 43"/>
                <a:gd name="T13" fmla="*/ 9 h 24"/>
                <a:gd name="T14" fmla="*/ 1 w 43"/>
                <a:gd name="T15" fmla="*/ 7 h 24"/>
                <a:gd name="T16" fmla="*/ 0 w 43"/>
                <a:gd name="T17" fmla="*/ 7 h 24"/>
                <a:gd name="T18" fmla="*/ 0 w 43"/>
                <a:gd name="T19" fmla="*/ 10 h 24"/>
                <a:gd name="T20" fmla="*/ 1 w 43"/>
                <a:gd name="T21" fmla="*/ 10 h 24"/>
                <a:gd name="T22" fmla="*/ 6 w 43"/>
                <a:gd name="T23" fmla="*/ 13 h 24"/>
                <a:gd name="T24" fmla="*/ 18 w 43"/>
                <a:gd name="T25" fmla="*/ 24 h 24"/>
                <a:gd name="T26" fmla="*/ 30 w 43"/>
                <a:gd name="T27" fmla="*/ 14 h 24"/>
                <a:gd name="T28" fmla="*/ 39 w 43"/>
                <a:gd name="T29" fmla="*/ 14 h 24"/>
                <a:gd name="T30" fmla="*/ 43 w 43"/>
                <a:gd name="T31" fmla="*/ 14 h 24"/>
                <a:gd name="T32" fmla="*/ 43 w 43"/>
                <a:gd name="T33" fmla="*/ 11 h 24"/>
                <a:gd name="T34" fmla="*/ 39 w 43"/>
                <a:gd name="T35" fmla="*/ 11 h 24"/>
                <a:gd name="T36" fmla="*/ 30 w 43"/>
                <a:gd name="T37" fmla="*/ 11 h 24"/>
                <a:gd name="T38" fmla="*/ 18 w 43"/>
                <a:gd name="T3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3" h="24">
                  <a:moveTo>
                    <a:pt x="18" y="21"/>
                  </a:moveTo>
                  <a:cubicBezTo>
                    <a:pt x="13" y="21"/>
                    <a:pt x="9" y="17"/>
                    <a:pt x="9" y="12"/>
                  </a:cubicBezTo>
                  <a:cubicBezTo>
                    <a:pt x="9" y="7"/>
                    <a:pt x="13" y="3"/>
                    <a:pt x="18" y="3"/>
                  </a:cubicBezTo>
                  <a:cubicBezTo>
                    <a:pt x="23" y="3"/>
                    <a:pt x="27" y="7"/>
                    <a:pt x="27" y="12"/>
                  </a:cubicBezTo>
                  <a:cubicBezTo>
                    <a:pt x="27" y="17"/>
                    <a:pt x="23" y="21"/>
                    <a:pt x="18" y="21"/>
                  </a:cubicBezTo>
                  <a:moveTo>
                    <a:pt x="18" y="0"/>
                  </a:moveTo>
                  <a:cubicBezTo>
                    <a:pt x="12" y="0"/>
                    <a:pt x="8" y="4"/>
                    <a:pt x="6" y="9"/>
                  </a:cubicBezTo>
                  <a:cubicBezTo>
                    <a:pt x="5" y="8"/>
                    <a:pt x="3" y="7"/>
                    <a:pt x="1" y="7"/>
                  </a:cubicBezTo>
                  <a:cubicBezTo>
                    <a:pt x="1" y="7"/>
                    <a:pt x="0" y="7"/>
                    <a:pt x="0" y="7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1" y="10"/>
                    <a:pt x="1" y="10"/>
                  </a:cubicBezTo>
                  <a:cubicBezTo>
                    <a:pt x="3" y="10"/>
                    <a:pt x="4" y="11"/>
                    <a:pt x="6" y="13"/>
                  </a:cubicBezTo>
                  <a:cubicBezTo>
                    <a:pt x="6" y="19"/>
                    <a:pt x="11" y="24"/>
                    <a:pt x="18" y="24"/>
                  </a:cubicBezTo>
                  <a:cubicBezTo>
                    <a:pt x="24" y="24"/>
                    <a:pt x="29" y="20"/>
                    <a:pt x="30" y="14"/>
                  </a:cubicBezTo>
                  <a:cubicBezTo>
                    <a:pt x="39" y="14"/>
                    <a:pt x="39" y="14"/>
                    <a:pt x="39" y="14"/>
                  </a:cubicBezTo>
                  <a:cubicBezTo>
                    <a:pt x="43" y="14"/>
                    <a:pt x="43" y="14"/>
                    <a:pt x="43" y="14"/>
                  </a:cubicBezTo>
                  <a:cubicBezTo>
                    <a:pt x="43" y="11"/>
                    <a:pt x="43" y="11"/>
                    <a:pt x="43" y="11"/>
                  </a:cubicBezTo>
                  <a:cubicBezTo>
                    <a:pt x="39" y="11"/>
                    <a:pt x="39" y="11"/>
                    <a:pt x="39" y="11"/>
                  </a:cubicBezTo>
                  <a:cubicBezTo>
                    <a:pt x="30" y="11"/>
                    <a:pt x="30" y="11"/>
                    <a:pt x="30" y="11"/>
                  </a:cubicBezTo>
                  <a:cubicBezTo>
                    <a:pt x="29" y="5"/>
                    <a:pt x="24" y="0"/>
                    <a:pt x="18" y="0"/>
                  </a:cubicBezTo>
                </a:path>
              </a:pathLst>
            </a:custGeom>
            <a:solidFill>
              <a:srgbClr val="5555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8" name="ïŝľiḋe">
              <a:extLst>
                <a:ext uri="{FF2B5EF4-FFF2-40B4-BE49-F238E27FC236}">
                  <a16:creationId xmlns:a16="http://schemas.microsoft.com/office/drawing/2014/main" id="{580D2189-88F2-4DED-B00F-7301F97C2019}"/>
                </a:ext>
              </a:extLst>
            </p:cNvPr>
            <p:cNvSpPr/>
            <p:nvPr/>
          </p:nvSpPr>
          <p:spPr bwMode="auto">
            <a:xfrm>
              <a:off x="6085625" y="3744865"/>
              <a:ext cx="290472" cy="947493"/>
            </a:xfrm>
            <a:custGeom>
              <a:avLst/>
              <a:gdLst>
                <a:gd name="T0" fmla="*/ 20 w 20"/>
                <a:gd name="T1" fmla="*/ 0 h 66"/>
                <a:gd name="T2" fmla="*/ 0 w 20"/>
                <a:gd name="T3" fmla="*/ 0 h 66"/>
                <a:gd name="T4" fmla="*/ 0 w 20"/>
                <a:gd name="T5" fmla="*/ 66 h 66"/>
                <a:gd name="T6" fmla="*/ 0 w 20"/>
                <a:gd name="T7" fmla="*/ 66 h 66"/>
                <a:gd name="T8" fmla="*/ 20 w 20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66">
                  <a:moveTo>
                    <a:pt x="2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2" y="64"/>
                    <a:pt x="20" y="41"/>
                    <a:pt x="20" y="0"/>
                  </a:cubicBezTo>
                </a:path>
              </a:pathLst>
            </a:custGeom>
            <a:solidFill>
              <a:srgbClr val="BABE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9" name="î$ļïḍe">
              <a:extLst>
                <a:ext uri="{FF2B5EF4-FFF2-40B4-BE49-F238E27FC236}">
                  <a16:creationId xmlns:a16="http://schemas.microsoft.com/office/drawing/2014/main" id="{1F35F9E7-0C06-4CEC-AA1F-22351C0EF40B}"/>
                </a:ext>
              </a:extLst>
            </p:cNvPr>
            <p:cNvSpPr/>
            <p:nvPr/>
          </p:nvSpPr>
          <p:spPr bwMode="auto">
            <a:xfrm>
              <a:off x="6085625" y="469235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20" name="ïSļîḓè">
              <a:extLst>
                <a:ext uri="{FF2B5EF4-FFF2-40B4-BE49-F238E27FC236}">
                  <a16:creationId xmlns:a16="http://schemas.microsoft.com/office/drawing/2014/main" id="{CEE015C6-C620-42EB-BB77-09F5BC3F4860}"/>
                </a:ext>
              </a:extLst>
            </p:cNvPr>
            <p:cNvSpPr/>
            <p:nvPr/>
          </p:nvSpPr>
          <p:spPr bwMode="auto">
            <a:xfrm>
              <a:off x="6466002" y="3703369"/>
              <a:ext cx="1078895" cy="774591"/>
            </a:xfrm>
            <a:custGeom>
              <a:avLst/>
              <a:gdLst>
                <a:gd name="T0" fmla="*/ 75 w 75"/>
                <a:gd name="T1" fmla="*/ 54 h 54"/>
                <a:gd name="T2" fmla="*/ 75 w 75"/>
                <a:gd name="T3" fmla="*/ 54 h 54"/>
                <a:gd name="T4" fmla="*/ 75 w 75"/>
                <a:gd name="T5" fmla="*/ 54 h 54"/>
                <a:gd name="T6" fmla="*/ 75 w 75"/>
                <a:gd name="T7" fmla="*/ 54 h 54"/>
                <a:gd name="T8" fmla="*/ 75 w 75"/>
                <a:gd name="T9" fmla="*/ 54 h 54"/>
                <a:gd name="T10" fmla="*/ 75 w 75"/>
                <a:gd name="T11" fmla="*/ 54 h 54"/>
                <a:gd name="T12" fmla="*/ 75 w 75"/>
                <a:gd name="T13" fmla="*/ 54 h 54"/>
                <a:gd name="T14" fmla="*/ 75 w 75"/>
                <a:gd name="T15" fmla="*/ 54 h 54"/>
                <a:gd name="T16" fmla="*/ 75 w 75"/>
                <a:gd name="T17" fmla="*/ 54 h 54"/>
                <a:gd name="T18" fmla="*/ 28 w 75"/>
                <a:gd name="T19" fmla="*/ 0 h 54"/>
                <a:gd name="T20" fmla="*/ 28 w 75"/>
                <a:gd name="T21" fmla="*/ 0 h 54"/>
                <a:gd name="T22" fmla="*/ 28 w 75"/>
                <a:gd name="T23" fmla="*/ 0 h 54"/>
                <a:gd name="T24" fmla="*/ 27 w 75"/>
                <a:gd name="T25" fmla="*/ 0 h 54"/>
                <a:gd name="T26" fmla="*/ 27 w 75"/>
                <a:gd name="T27" fmla="*/ 0 h 54"/>
                <a:gd name="T28" fmla="*/ 27 w 75"/>
                <a:gd name="T29" fmla="*/ 0 h 54"/>
                <a:gd name="T30" fmla="*/ 27 w 75"/>
                <a:gd name="T31" fmla="*/ 0 h 54"/>
                <a:gd name="T32" fmla="*/ 27 w 75"/>
                <a:gd name="T33" fmla="*/ 0 h 54"/>
                <a:gd name="T34" fmla="*/ 27 w 75"/>
                <a:gd name="T35" fmla="*/ 0 h 54"/>
                <a:gd name="T36" fmla="*/ 0 w 75"/>
                <a:gd name="T37" fmla="*/ 0 h 54"/>
                <a:gd name="T38" fmla="*/ 0 w 75"/>
                <a:gd name="T39" fmla="*/ 0 h 54"/>
                <a:gd name="T40" fmla="*/ 0 w 75"/>
                <a:gd name="T41" fmla="*/ 0 h 54"/>
                <a:gd name="T42" fmla="*/ 27 w 75"/>
                <a:gd name="T43" fmla="*/ 0 h 54"/>
                <a:gd name="T44" fmla="*/ 27 w 75"/>
                <a:gd name="T45" fmla="*/ 0 h 54"/>
                <a:gd name="T46" fmla="*/ 27 w 75"/>
                <a:gd name="T47" fmla="*/ 0 h 54"/>
                <a:gd name="T48" fmla="*/ 0 w 75"/>
                <a:gd name="T49" fmla="*/ 0 h 54"/>
                <a:gd name="T50" fmla="*/ 0 w 75"/>
                <a:gd name="T51" fmla="*/ 0 h 54"/>
                <a:gd name="T52" fmla="*/ 0 w 75"/>
                <a:gd name="T5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5" h="54">
                  <a:moveTo>
                    <a:pt x="75" y="54"/>
                  </a:move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moveTo>
                    <a:pt x="75" y="54"/>
                  </a:move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moveTo>
                    <a:pt x="75" y="54"/>
                  </a:move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moveTo>
                    <a:pt x="28" y="0"/>
                  </a:moveTo>
                  <a:cubicBezTo>
                    <a:pt x="28" y="0"/>
                    <a:pt x="28" y="0"/>
                    <a:pt x="28" y="0"/>
                  </a:cubicBezTo>
                  <a:cubicBezTo>
                    <a:pt x="28" y="0"/>
                    <a:pt x="28" y="0"/>
                    <a:pt x="28" y="0"/>
                  </a:cubicBezTo>
                  <a:moveTo>
                    <a:pt x="27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27" y="0"/>
                    <a:pt x="27" y="0"/>
                    <a:pt x="27" y="0"/>
                  </a:cubicBezTo>
                  <a:moveTo>
                    <a:pt x="27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27" y="0"/>
                    <a:pt x="27" y="0"/>
                    <a:pt x="27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21" name="í$ḻiďé">
              <a:extLst>
                <a:ext uri="{FF2B5EF4-FFF2-40B4-BE49-F238E27FC236}">
                  <a16:creationId xmlns:a16="http://schemas.microsoft.com/office/drawing/2014/main" id="{B8D2EE68-A4DD-4338-B684-B7FA7630230C}"/>
                </a:ext>
              </a:extLst>
            </p:cNvPr>
            <p:cNvSpPr/>
            <p:nvPr/>
          </p:nvSpPr>
          <p:spPr bwMode="auto">
            <a:xfrm>
              <a:off x="7164520" y="3807111"/>
              <a:ext cx="290472" cy="325054"/>
            </a:xfrm>
            <a:custGeom>
              <a:avLst/>
              <a:gdLst>
                <a:gd name="T0" fmla="*/ 0 w 20"/>
                <a:gd name="T1" fmla="*/ 0 h 23"/>
                <a:gd name="T2" fmla="*/ 20 w 20"/>
                <a:gd name="T3" fmla="*/ 23 h 23"/>
                <a:gd name="T4" fmla="*/ 0 w 2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3">
                  <a:moveTo>
                    <a:pt x="0" y="0"/>
                  </a:moveTo>
                  <a:cubicBezTo>
                    <a:pt x="8" y="6"/>
                    <a:pt x="15" y="14"/>
                    <a:pt x="20" y="23"/>
                  </a:cubicBezTo>
                  <a:cubicBezTo>
                    <a:pt x="16" y="13"/>
                    <a:pt x="9" y="5"/>
                    <a:pt x="0" y="0"/>
                  </a:cubicBezTo>
                </a:path>
              </a:pathLst>
            </a:cu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22" name="íSļiḑe">
              <a:extLst>
                <a:ext uri="{FF2B5EF4-FFF2-40B4-BE49-F238E27FC236}">
                  <a16:creationId xmlns:a16="http://schemas.microsoft.com/office/drawing/2014/main" id="{454DC9BB-EDEC-49F2-B197-67BC10B1EB0B}"/>
                </a:ext>
              </a:extLst>
            </p:cNvPr>
            <p:cNvSpPr/>
            <p:nvPr/>
          </p:nvSpPr>
          <p:spPr bwMode="auto">
            <a:xfrm>
              <a:off x="6120203" y="3703369"/>
              <a:ext cx="1466191" cy="2137044"/>
            </a:xfrm>
            <a:custGeom>
              <a:avLst/>
              <a:gdLst>
                <a:gd name="T0" fmla="*/ 9 w 102"/>
                <a:gd name="T1" fmla="*/ 143 h 149"/>
                <a:gd name="T2" fmla="*/ 4 w 102"/>
                <a:gd name="T3" fmla="*/ 138 h 149"/>
                <a:gd name="T4" fmla="*/ 9 w 102"/>
                <a:gd name="T5" fmla="*/ 133 h 149"/>
                <a:gd name="T6" fmla="*/ 14 w 102"/>
                <a:gd name="T7" fmla="*/ 138 h 149"/>
                <a:gd name="T8" fmla="*/ 9 w 102"/>
                <a:gd name="T9" fmla="*/ 143 h 149"/>
                <a:gd name="T10" fmla="*/ 9 w 102"/>
                <a:gd name="T11" fmla="*/ 125 h 149"/>
                <a:gd name="T12" fmla="*/ 4 w 102"/>
                <a:gd name="T13" fmla="*/ 120 h 149"/>
                <a:gd name="T14" fmla="*/ 9 w 102"/>
                <a:gd name="T15" fmla="*/ 115 h 149"/>
                <a:gd name="T16" fmla="*/ 14 w 102"/>
                <a:gd name="T17" fmla="*/ 120 h 149"/>
                <a:gd name="T18" fmla="*/ 9 w 102"/>
                <a:gd name="T19" fmla="*/ 125 h 149"/>
                <a:gd name="T20" fmla="*/ 9 w 102"/>
                <a:gd name="T21" fmla="*/ 107 h 149"/>
                <a:gd name="T22" fmla="*/ 4 w 102"/>
                <a:gd name="T23" fmla="*/ 102 h 149"/>
                <a:gd name="T24" fmla="*/ 9 w 102"/>
                <a:gd name="T25" fmla="*/ 97 h 149"/>
                <a:gd name="T26" fmla="*/ 14 w 102"/>
                <a:gd name="T27" fmla="*/ 102 h 149"/>
                <a:gd name="T28" fmla="*/ 9 w 102"/>
                <a:gd name="T29" fmla="*/ 107 h 149"/>
                <a:gd name="T30" fmla="*/ 21 w 102"/>
                <a:gd name="T31" fmla="*/ 85 h 149"/>
                <a:gd name="T32" fmla="*/ 21 w 102"/>
                <a:gd name="T33" fmla="*/ 79 h 149"/>
                <a:gd name="T34" fmla="*/ 50 w 102"/>
                <a:gd name="T35" fmla="*/ 79 h 149"/>
                <a:gd name="T36" fmla="*/ 50 w 102"/>
                <a:gd name="T37" fmla="*/ 85 h 149"/>
                <a:gd name="T38" fmla="*/ 21 w 102"/>
                <a:gd name="T39" fmla="*/ 85 h 149"/>
                <a:gd name="T40" fmla="*/ 51 w 102"/>
                <a:gd name="T41" fmla="*/ 0 h 149"/>
                <a:gd name="T42" fmla="*/ 24 w 102"/>
                <a:gd name="T43" fmla="*/ 0 h 149"/>
                <a:gd name="T44" fmla="*/ 40 w 102"/>
                <a:gd name="T45" fmla="*/ 28 h 149"/>
                <a:gd name="T46" fmla="*/ 29 w 102"/>
                <a:gd name="T47" fmla="*/ 42 h 149"/>
                <a:gd name="T48" fmla="*/ 38 w 102"/>
                <a:gd name="T49" fmla="*/ 47 h 149"/>
                <a:gd name="T50" fmla="*/ 0 w 102"/>
                <a:gd name="T51" fmla="*/ 80 h 149"/>
                <a:gd name="T52" fmla="*/ 0 w 102"/>
                <a:gd name="T53" fmla="*/ 149 h 149"/>
                <a:gd name="T54" fmla="*/ 49 w 102"/>
                <a:gd name="T55" fmla="*/ 149 h 149"/>
                <a:gd name="T56" fmla="*/ 52 w 102"/>
                <a:gd name="T57" fmla="*/ 90 h 149"/>
                <a:gd name="T58" fmla="*/ 55 w 102"/>
                <a:gd name="T59" fmla="*/ 149 h 149"/>
                <a:gd name="T60" fmla="*/ 102 w 102"/>
                <a:gd name="T61" fmla="*/ 149 h 149"/>
                <a:gd name="T62" fmla="*/ 99 w 102"/>
                <a:gd name="T63" fmla="*/ 54 h 149"/>
                <a:gd name="T64" fmla="*/ 99 w 102"/>
                <a:gd name="T65" fmla="*/ 54 h 149"/>
                <a:gd name="T66" fmla="*/ 99 w 102"/>
                <a:gd name="T67" fmla="*/ 54 h 149"/>
                <a:gd name="T68" fmla="*/ 99 w 102"/>
                <a:gd name="T69" fmla="*/ 54 h 149"/>
                <a:gd name="T70" fmla="*/ 99 w 102"/>
                <a:gd name="T71" fmla="*/ 54 h 149"/>
                <a:gd name="T72" fmla="*/ 99 w 102"/>
                <a:gd name="T73" fmla="*/ 54 h 149"/>
                <a:gd name="T74" fmla="*/ 99 w 102"/>
                <a:gd name="T75" fmla="*/ 54 h 149"/>
                <a:gd name="T76" fmla="*/ 99 w 102"/>
                <a:gd name="T77" fmla="*/ 54 h 149"/>
                <a:gd name="T78" fmla="*/ 93 w 102"/>
                <a:gd name="T79" fmla="*/ 30 h 149"/>
                <a:gd name="T80" fmla="*/ 93 w 102"/>
                <a:gd name="T81" fmla="*/ 30 h 149"/>
                <a:gd name="T82" fmla="*/ 73 w 102"/>
                <a:gd name="T83" fmla="*/ 7 h 149"/>
                <a:gd name="T84" fmla="*/ 72 w 102"/>
                <a:gd name="T85" fmla="*/ 7 h 149"/>
                <a:gd name="T86" fmla="*/ 52 w 102"/>
                <a:gd name="T87" fmla="*/ 0 h 149"/>
                <a:gd name="T88" fmla="*/ 52 w 102"/>
                <a:gd name="T89" fmla="*/ 0 h 149"/>
                <a:gd name="T90" fmla="*/ 51 w 102"/>
                <a:gd name="T91" fmla="*/ 0 h 149"/>
                <a:gd name="T92" fmla="*/ 51 w 102"/>
                <a:gd name="T93" fmla="*/ 0 h 149"/>
                <a:gd name="T94" fmla="*/ 51 w 102"/>
                <a:gd name="T95" fmla="*/ 0 h 149"/>
                <a:gd name="T96" fmla="*/ 51 w 102"/>
                <a:gd name="T97" fmla="*/ 0 h 149"/>
                <a:gd name="T98" fmla="*/ 51 w 102"/>
                <a:gd name="T99" fmla="*/ 0 h 149"/>
                <a:gd name="T100" fmla="*/ 51 w 102"/>
                <a:gd name="T10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2" h="149">
                  <a:moveTo>
                    <a:pt x="9" y="143"/>
                  </a:moveTo>
                  <a:cubicBezTo>
                    <a:pt x="6" y="143"/>
                    <a:pt x="4" y="141"/>
                    <a:pt x="4" y="138"/>
                  </a:cubicBezTo>
                  <a:cubicBezTo>
                    <a:pt x="4" y="135"/>
                    <a:pt x="6" y="133"/>
                    <a:pt x="9" y="133"/>
                  </a:cubicBezTo>
                  <a:cubicBezTo>
                    <a:pt x="12" y="133"/>
                    <a:pt x="14" y="135"/>
                    <a:pt x="14" y="138"/>
                  </a:cubicBezTo>
                  <a:cubicBezTo>
                    <a:pt x="14" y="141"/>
                    <a:pt x="12" y="143"/>
                    <a:pt x="9" y="143"/>
                  </a:cubicBezTo>
                  <a:moveTo>
                    <a:pt x="9" y="125"/>
                  </a:moveTo>
                  <a:cubicBezTo>
                    <a:pt x="6" y="125"/>
                    <a:pt x="4" y="123"/>
                    <a:pt x="4" y="120"/>
                  </a:cubicBezTo>
                  <a:cubicBezTo>
                    <a:pt x="4" y="117"/>
                    <a:pt x="6" y="115"/>
                    <a:pt x="9" y="115"/>
                  </a:cubicBezTo>
                  <a:cubicBezTo>
                    <a:pt x="12" y="115"/>
                    <a:pt x="14" y="117"/>
                    <a:pt x="14" y="120"/>
                  </a:cubicBezTo>
                  <a:cubicBezTo>
                    <a:pt x="14" y="123"/>
                    <a:pt x="12" y="125"/>
                    <a:pt x="9" y="125"/>
                  </a:cubicBezTo>
                  <a:moveTo>
                    <a:pt x="9" y="107"/>
                  </a:moveTo>
                  <a:cubicBezTo>
                    <a:pt x="6" y="107"/>
                    <a:pt x="4" y="104"/>
                    <a:pt x="4" y="102"/>
                  </a:cubicBezTo>
                  <a:cubicBezTo>
                    <a:pt x="4" y="99"/>
                    <a:pt x="6" y="97"/>
                    <a:pt x="9" y="97"/>
                  </a:cubicBezTo>
                  <a:cubicBezTo>
                    <a:pt x="12" y="97"/>
                    <a:pt x="14" y="99"/>
                    <a:pt x="14" y="102"/>
                  </a:cubicBezTo>
                  <a:cubicBezTo>
                    <a:pt x="14" y="104"/>
                    <a:pt x="12" y="107"/>
                    <a:pt x="9" y="107"/>
                  </a:cubicBezTo>
                  <a:moveTo>
                    <a:pt x="21" y="85"/>
                  </a:moveTo>
                  <a:cubicBezTo>
                    <a:pt x="21" y="79"/>
                    <a:pt x="21" y="79"/>
                    <a:pt x="21" y="79"/>
                  </a:cubicBezTo>
                  <a:cubicBezTo>
                    <a:pt x="50" y="79"/>
                    <a:pt x="50" y="79"/>
                    <a:pt x="50" y="79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21" y="85"/>
                    <a:pt x="21" y="85"/>
                    <a:pt x="21" y="85"/>
                  </a:cubicBezTo>
                  <a:moveTo>
                    <a:pt x="51" y="0"/>
                  </a:moveTo>
                  <a:cubicBezTo>
                    <a:pt x="24" y="0"/>
                    <a:pt x="24" y="0"/>
                    <a:pt x="24" y="0"/>
                  </a:cubicBezTo>
                  <a:cubicBezTo>
                    <a:pt x="40" y="28"/>
                    <a:pt x="40" y="28"/>
                    <a:pt x="40" y="28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8" y="47"/>
                    <a:pt x="38" y="47"/>
                    <a:pt x="38" y="47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49" y="149"/>
                    <a:pt x="49" y="149"/>
                    <a:pt x="49" y="149"/>
                  </a:cubicBezTo>
                  <a:cubicBezTo>
                    <a:pt x="52" y="90"/>
                    <a:pt x="52" y="90"/>
                    <a:pt x="52" y="90"/>
                  </a:cubicBezTo>
                  <a:cubicBezTo>
                    <a:pt x="55" y="149"/>
                    <a:pt x="55" y="149"/>
                    <a:pt x="55" y="149"/>
                  </a:cubicBezTo>
                  <a:cubicBezTo>
                    <a:pt x="102" y="149"/>
                    <a:pt x="102" y="149"/>
                    <a:pt x="102" y="149"/>
                  </a:cubicBezTo>
                  <a:cubicBezTo>
                    <a:pt x="99" y="54"/>
                    <a:pt x="99" y="54"/>
                    <a:pt x="99" y="54"/>
                  </a:cubicBezTo>
                  <a:cubicBezTo>
                    <a:pt x="99" y="54"/>
                    <a:pt x="99" y="54"/>
                    <a:pt x="99" y="54"/>
                  </a:cubicBezTo>
                  <a:cubicBezTo>
                    <a:pt x="99" y="54"/>
                    <a:pt x="99" y="54"/>
                    <a:pt x="99" y="54"/>
                  </a:cubicBezTo>
                  <a:cubicBezTo>
                    <a:pt x="99" y="54"/>
                    <a:pt x="99" y="54"/>
                    <a:pt x="99" y="54"/>
                  </a:cubicBezTo>
                  <a:cubicBezTo>
                    <a:pt x="99" y="54"/>
                    <a:pt x="99" y="54"/>
                    <a:pt x="99" y="54"/>
                  </a:cubicBezTo>
                  <a:cubicBezTo>
                    <a:pt x="99" y="54"/>
                    <a:pt x="99" y="54"/>
                    <a:pt x="99" y="54"/>
                  </a:cubicBezTo>
                  <a:cubicBezTo>
                    <a:pt x="99" y="54"/>
                    <a:pt x="99" y="54"/>
                    <a:pt x="99" y="54"/>
                  </a:cubicBezTo>
                  <a:cubicBezTo>
                    <a:pt x="99" y="54"/>
                    <a:pt x="99" y="54"/>
                    <a:pt x="99" y="54"/>
                  </a:cubicBezTo>
                  <a:cubicBezTo>
                    <a:pt x="99" y="46"/>
                    <a:pt x="97" y="38"/>
                    <a:pt x="93" y="30"/>
                  </a:cubicBezTo>
                  <a:cubicBezTo>
                    <a:pt x="93" y="30"/>
                    <a:pt x="93" y="30"/>
                    <a:pt x="93" y="30"/>
                  </a:cubicBezTo>
                  <a:cubicBezTo>
                    <a:pt x="88" y="21"/>
                    <a:pt x="81" y="13"/>
                    <a:pt x="73" y="7"/>
                  </a:cubicBezTo>
                  <a:cubicBezTo>
                    <a:pt x="73" y="7"/>
                    <a:pt x="73" y="7"/>
                    <a:pt x="72" y="7"/>
                  </a:cubicBezTo>
                  <a:cubicBezTo>
                    <a:pt x="66" y="3"/>
                    <a:pt x="59" y="0"/>
                    <a:pt x="52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52" y="0"/>
                    <a:pt x="51" y="0"/>
                    <a:pt x="51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1" y="0"/>
                    <a:pt x="51" y="0"/>
                    <a:pt x="51" y="0"/>
                  </a:cubicBezTo>
                </a:path>
              </a:pathLst>
            </a:custGeom>
            <a:solidFill>
              <a:srgbClr val="21AB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23" name="iŝļïḓe">
              <a:extLst>
                <a:ext uri="{FF2B5EF4-FFF2-40B4-BE49-F238E27FC236}">
                  <a16:creationId xmlns:a16="http://schemas.microsoft.com/office/drawing/2014/main" id="{8FEEA9C7-3203-40F9-B0C6-211BDBC1AFD9}"/>
                </a:ext>
              </a:extLst>
            </p:cNvPr>
            <p:cNvSpPr/>
            <p:nvPr/>
          </p:nvSpPr>
          <p:spPr bwMode="auto">
            <a:xfrm>
              <a:off x="6175531" y="5093486"/>
              <a:ext cx="145238" cy="145238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24" name="iṣlïďè">
              <a:extLst>
                <a:ext uri="{FF2B5EF4-FFF2-40B4-BE49-F238E27FC236}">
                  <a16:creationId xmlns:a16="http://schemas.microsoft.com/office/drawing/2014/main" id="{FDDEBBB6-C62C-4AAA-88B3-BF29D73832EA}"/>
                </a:ext>
              </a:extLst>
            </p:cNvPr>
            <p:cNvSpPr/>
            <p:nvPr/>
          </p:nvSpPr>
          <p:spPr bwMode="auto">
            <a:xfrm>
              <a:off x="6175531" y="5356293"/>
              <a:ext cx="145238" cy="13832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25" name="isḷíďê">
              <a:extLst>
                <a:ext uri="{FF2B5EF4-FFF2-40B4-BE49-F238E27FC236}">
                  <a16:creationId xmlns:a16="http://schemas.microsoft.com/office/drawing/2014/main" id="{1C28C669-897A-49DE-AD16-9E9B896182BD}"/>
                </a:ext>
              </a:extLst>
            </p:cNvPr>
            <p:cNvSpPr/>
            <p:nvPr/>
          </p:nvSpPr>
          <p:spPr bwMode="auto">
            <a:xfrm>
              <a:off x="6175531" y="5612183"/>
              <a:ext cx="145238" cy="145238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26" name="íṧľiḍé">
              <a:extLst>
                <a:ext uri="{FF2B5EF4-FFF2-40B4-BE49-F238E27FC236}">
                  <a16:creationId xmlns:a16="http://schemas.microsoft.com/office/drawing/2014/main" id="{743B1D9A-3D81-453C-A196-F5FC7E88387B}"/>
                </a:ext>
              </a:extLst>
            </p:cNvPr>
            <p:cNvSpPr/>
            <p:nvPr/>
          </p:nvSpPr>
          <p:spPr bwMode="auto">
            <a:xfrm>
              <a:off x="6085625" y="4851424"/>
              <a:ext cx="34582" cy="988989"/>
            </a:xfrm>
            <a:custGeom>
              <a:avLst/>
              <a:gdLst>
                <a:gd name="T0" fmla="*/ 5 w 5"/>
                <a:gd name="T1" fmla="*/ 0 h 143"/>
                <a:gd name="T2" fmla="*/ 0 w 5"/>
                <a:gd name="T3" fmla="*/ 2 h 143"/>
                <a:gd name="T4" fmla="*/ 0 w 5"/>
                <a:gd name="T5" fmla="*/ 4 h 143"/>
                <a:gd name="T6" fmla="*/ 0 w 5"/>
                <a:gd name="T7" fmla="*/ 4 h 143"/>
                <a:gd name="T8" fmla="*/ 0 w 5"/>
                <a:gd name="T9" fmla="*/ 4 h 143"/>
                <a:gd name="T10" fmla="*/ 0 w 5"/>
                <a:gd name="T11" fmla="*/ 143 h 143"/>
                <a:gd name="T12" fmla="*/ 5 w 5"/>
                <a:gd name="T13" fmla="*/ 143 h 143"/>
                <a:gd name="T14" fmla="*/ 5 w 5"/>
                <a:gd name="T15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143">
                  <a:moveTo>
                    <a:pt x="5" y="0"/>
                  </a:move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143"/>
                  </a:lnTo>
                  <a:lnTo>
                    <a:pt x="5" y="143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27" name="iṧḻîḓe">
              <a:extLst>
                <a:ext uri="{FF2B5EF4-FFF2-40B4-BE49-F238E27FC236}">
                  <a16:creationId xmlns:a16="http://schemas.microsoft.com/office/drawing/2014/main" id="{DB2921A4-8C7E-4AC2-BC8C-391AF0AB99B1}"/>
                </a:ext>
              </a:extLst>
            </p:cNvPr>
            <p:cNvSpPr/>
            <p:nvPr/>
          </p:nvSpPr>
          <p:spPr bwMode="auto">
            <a:xfrm>
              <a:off x="6085625" y="4851424"/>
              <a:ext cx="34582" cy="988989"/>
            </a:xfrm>
            <a:custGeom>
              <a:avLst/>
              <a:gdLst>
                <a:gd name="T0" fmla="*/ 5 w 5"/>
                <a:gd name="T1" fmla="*/ 0 h 143"/>
                <a:gd name="T2" fmla="*/ 0 w 5"/>
                <a:gd name="T3" fmla="*/ 2 h 143"/>
                <a:gd name="T4" fmla="*/ 0 w 5"/>
                <a:gd name="T5" fmla="*/ 4 h 143"/>
                <a:gd name="T6" fmla="*/ 0 w 5"/>
                <a:gd name="T7" fmla="*/ 4 h 143"/>
                <a:gd name="T8" fmla="*/ 0 w 5"/>
                <a:gd name="T9" fmla="*/ 4 h 143"/>
                <a:gd name="T10" fmla="*/ 0 w 5"/>
                <a:gd name="T11" fmla="*/ 143 h 143"/>
                <a:gd name="T12" fmla="*/ 5 w 5"/>
                <a:gd name="T13" fmla="*/ 143 h 143"/>
                <a:gd name="T14" fmla="*/ 5 w 5"/>
                <a:gd name="T15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143">
                  <a:moveTo>
                    <a:pt x="5" y="0"/>
                  </a:move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143"/>
                  </a:lnTo>
                  <a:lnTo>
                    <a:pt x="5" y="143"/>
                  </a:lnTo>
                  <a:lnTo>
                    <a:pt x="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28" name="íṥļíḑê">
              <a:extLst>
                <a:ext uri="{FF2B5EF4-FFF2-40B4-BE49-F238E27FC236}">
                  <a16:creationId xmlns:a16="http://schemas.microsoft.com/office/drawing/2014/main" id="{913AF0B8-CA9B-43DD-A250-58A0CB315F81}"/>
                </a:ext>
              </a:extLst>
            </p:cNvPr>
            <p:cNvSpPr/>
            <p:nvPr/>
          </p:nvSpPr>
          <p:spPr bwMode="auto">
            <a:xfrm>
              <a:off x="6825634" y="4996662"/>
              <a:ext cx="82992" cy="843751"/>
            </a:xfrm>
            <a:custGeom>
              <a:avLst/>
              <a:gdLst>
                <a:gd name="T0" fmla="*/ 6 w 12"/>
                <a:gd name="T1" fmla="*/ 0 h 122"/>
                <a:gd name="T2" fmla="*/ 0 w 12"/>
                <a:gd name="T3" fmla="*/ 122 h 122"/>
                <a:gd name="T4" fmla="*/ 12 w 12"/>
                <a:gd name="T5" fmla="*/ 122 h 122"/>
                <a:gd name="T6" fmla="*/ 6 w 12"/>
                <a:gd name="T7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22">
                  <a:moveTo>
                    <a:pt x="6" y="0"/>
                  </a:moveTo>
                  <a:lnTo>
                    <a:pt x="0" y="122"/>
                  </a:lnTo>
                  <a:lnTo>
                    <a:pt x="12" y="122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92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29" name="îSľíḑe">
              <a:extLst>
                <a:ext uri="{FF2B5EF4-FFF2-40B4-BE49-F238E27FC236}">
                  <a16:creationId xmlns:a16="http://schemas.microsoft.com/office/drawing/2014/main" id="{64F328A4-563C-40F5-A546-E479EF9E9EB2}"/>
                </a:ext>
              </a:extLst>
            </p:cNvPr>
            <p:cNvSpPr/>
            <p:nvPr/>
          </p:nvSpPr>
          <p:spPr bwMode="auto">
            <a:xfrm>
              <a:off x="6825634" y="4996662"/>
              <a:ext cx="82992" cy="843751"/>
            </a:xfrm>
            <a:custGeom>
              <a:avLst/>
              <a:gdLst>
                <a:gd name="T0" fmla="*/ 6 w 12"/>
                <a:gd name="T1" fmla="*/ 0 h 122"/>
                <a:gd name="T2" fmla="*/ 0 w 12"/>
                <a:gd name="T3" fmla="*/ 122 h 122"/>
                <a:gd name="T4" fmla="*/ 12 w 12"/>
                <a:gd name="T5" fmla="*/ 122 h 122"/>
                <a:gd name="T6" fmla="*/ 6 w 12"/>
                <a:gd name="T7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22">
                  <a:moveTo>
                    <a:pt x="6" y="0"/>
                  </a:moveTo>
                  <a:lnTo>
                    <a:pt x="0" y="122"/>
                  </a:lnTo>
                  <a:lnTo>
                    <a:pt x="12" y="122"/>
                  </a:lnTo>
                  <a:lnTo>
                    <a:pt x="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0" name="íŝlíḓé">
              <a:extLst>
                <a:ext uri="{FF2B5EF4-FFF2-40B4-BE49-F238E27FC236}">
                  <a16:creationId xmlns:a16="http://schemas.microsoft.com/office/drawing/2014/main" id="{D7FCD866-DFE9-45F6-BAD6-BA3AD2202D34}"/>
                </a:ext>
              </a:extLst>
            </p:cNvPr>
            <p:cNvSpPr/>
            <p:nvPr/>
          </p:nvSpPr>
          <p:spPr bwMode="auto">
            <a:xfrm>
              <a:off x="6085625" y="4865256"/>
              <a:ext cx="6918" cy="13832"/>
            </a:xfrm>
            <a:prstGeom prst="rect">
              <a:avLst/>
            </a:pr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1" name="ïs1ïḑê">
              <a:extLst>
                <a:ext uri="{FF2B5EF4-FFF2-40B4-BE49-F238E27FC236}">
                  <a16:creationId xmlns:a16="http://schemas.microsoft.com/office/drawing/2014/main" id="{F4A3F9F0-5F73-4D48-96FB-9084C65823AF}"/>
                </a:ext>
              </a:extLst>
            </p:cNvPr>
            <p:cNvSpPr/>
            <p:nvPr/>
          </p:nvSpPr>
          <p:spPr bwMode="auto">
            <a:xfrm>
              <a:off x="6085625" y="4865256"/>
              <a:ext cx="0" cy="13832"/>
            </a:xfrm>
            <a:custGeom>
              <a:avLst/>
              <a:gdLst>
                <a:gd name="T0" fmla="*/ 0 h 2"/>
                <a:gd name="T1" fmla="*/ 2 h 2"/>
                <a:gd name="T2" fmla="*/ 2 h 2"/>
                <a:gd name="T3" fmla="*/ 0 h 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2" name="ïsliďê">
              <a:extLst>
                <a:ext uri="{FF2B5EF4-FFF2-40B4-BE49-F238E27FC236}">
                  <a16:creationId xmlns:a16="http://schemas.microsoft.com/office/drawing/2014/main" id="{8ADD272E-EA1E-4B21-931C-05CBE97682F5}"/>
                </a:ext>
              </a:extLst>
            </p:cNvPr>
            <p:cNvSpPr/>
            <p:nvPr/>
          </p:nvSpPr>
          <p:spPr bwMode="auto">
            <a:xfrm>
              <a:off x="6085625" y="3703369"/>
              <a:ext cx="608608" cy="1175719"/>
            </a:xfrm>
            <a:custGeom>
              <a:avLst/>
              <a:gdLst>
                <a:gd name="T0" fmla="*/ 20 w 42"/>
                <a:gd name="T1" fmla="*/ 0 h 82"/>
                <a:gd name="T2" fmla="*/ 20 w 42"/>
                <a:gd name="T3" fmla="*/ 3 h 82"/>
                <a:gd name="T4" fmla="*/ 0 w 42"/>
                <a:gd name="T5" fmla="*/ 69 h 82"/>
                <a:gd name="T6" fmla="*/ 0 w 42"/>
                <a:gd name="T7" fmla="*/ 69 h 82"/>
                <a:gd name="T8" fmla="*/ 0 w 42"/>
                <a:gd name="T9" fmla="*/ 82 h 82"/>
                <a:gd name="T10" fmla="*/ 0 w 42"/>
                <a:gd name="T11" fmla="*/ 82 h 82"/>
                <a:gd name="T12" fmla="*/ 0 w 42"/>
                <a:gd name="T13" fmla="*/ 81 h 82"/>
                <a:gd name="T14" fmla="*/ 2 w 42"/>
                <a:gd name="T15" fmla="*/ 80 h 82"/>
                <a:gd name="T16" fmla="*/ 40 w 42"/>
                <a:gd name="T17" fmla="*/ 47 h 82"/>
                <a:gd name="T18" fmla="*/ 31 w 42"/>
                <a:gd name="T19" fmla="*/ 42 h 82"/>
                <a:gd name="T20" fmla="*/ 42 w 42"/>
                <a:gd name="T21" fmla="*/ 28 h 82"/>
                <a:gd name="T22" fmla="*/ 26 w 42"/>
                <a:gd name="T23" fmla="*/ 0 h 82"/>
                <a:gd name="T24" fmla="*/ 26 w 42"/>
                <a:gd name="T25" fmla="*/ 0 h 82"/>
                <a:gd name="T26" fmla="*/ 21 w 42"/>
                <a:gd name="T27" fmla="*/ 0 h 82"/>
                <a:gd name="T28" fmla="*/ 21 w 42"/>
                <a:gd name="T29" fmla="*/ 0 h 82"/>
                <a:gd name="T30" fmla="*/ 20 w 42"/>
                <a:gd name="T31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2" h="82">
                  <a:moveTo>
                    <a:pt x="20" y="0"/>
                  </a:moveTo>
                  <a:cubicBezTo>
                    <a:pt x="20" y="1"/>
                    <a:pt x="20" y="2"/>
                    <a:pt x="20" y="3"/>
                  </a:cubicBezTo>
                  <a:cubicBezTo>
                    <a:pt x="20" y="44"/>
                    <a:pt x="2" y="67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2" y="80"/>
                    <a:pt x="2" y="80"/>
                    <a:pt x="2" y="80"/>
                  </a:cubicBezTo>
                  <a:cubicBezTo>
                    <a:pt x="40" y="47"/>
                    <a:pt x="40" y="47"/>
                    <a:pt x="40" y="47"/>
                  </a:cubicBezTo>
                  <a:cubicBezTo>
                    <a:pt x="31" y="42"/>
                    <a:pt x="31" y="42"/>
                    <a:pt x="31" y="42"/>
                  </a:cubicBezTo>
                  <a:cubicBezTo>
                    <a:pt x="42" y="28"/>
                    <a:pt x="42" y="28"/>
                    <a:pt x="42" y="28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0"/>
                    <a:pt x="22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0" y="0"/>
                    <a:pt x="20" y="0"/>
                    <a:pt x="20" y="0"/>
                  </a:cubicBezTo>
                </a:path>
              </a:pathLst>
            </a:cu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3" name="íṡḷiḍè">
              <a:extLst>
                <a:ext uri="{FF2B5EF4-FFF2-40B4-BE49-F238E27FC236}">
                  <a16:creationId xmlns:a16="http://schemas.microsoft.com/office/drawing/2014/main" id="{9294E336-0827-4263-A2E3-20F81A4CF24F}"/>
                </a:ext>
              </a:extLst>
            </p:cNvPr>
            <p:cNvSpPr/>
            <p:nvPr/>
          </p:nvSpPr>
          <p:spPr bwMode="auto">
            <a:xfrm>
              <a:off x="6963954" y="1690817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5555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4" name="îšļïḓê">
              <a:extLst>
                <a:ext uri="{FF2B5EF4-FFF2-40B4-BE49-F238E27FC236}">
                  <a16:creationId xmlns:a16="http://schemas.microsoft.com/office/drawing/2014/main" id="{51E28F0A-2311-41C9-8A6D-CD9692CB7630}"/>
                </a:ext>
              </a:extLst>
            </p:cNvPr>
            <p:cNvSpPr/>
            <p:nvPr/>
          </p:nvSpPr>
          <p:spPr bwMode="auto">
            <a:xfrm>
              <a:off x="6417593" y="4837592"/>
              <a:ext cx="421878" cy="82992"/>
            </a:xfrm>
            <a:prstGeom prst="rect">
              <a:avLst/>
            </a:pr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5" name="íslíďê">
              <a:extLst>
                <a:ext uri="{FF2B5EF4-FFF2-40B4-BE49-F238E27FC236}">
                  <a16:creationId xmlns:a16="http://schemas.microsoft.com/office/drawing/2014/main" id="{7172CE23-8F9E-4391-9128-4678A5D51FBE}"/>
                </a:ext>
              </a:extLst>
            </p:cNvPr>
            <p:cNvSpPr/>
            <p:nvPr/>
          </p:nvSpPr>
          <p:spPr bwMode="auto">
            <a:xfrm>
              <a:off x="6417593" y="4837592"/>
              <a:ext cx="421878" cy="82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</p:grpSp>
      <p:cxnSp>
        <p:nvCxnSpPr>
          <p:cNvPr id="137" name="直接连接符 136">
            <a:extLst>
              <a:ext uri="{FF2B5EF4-FFF2-40B4-BE49-F238E27FC236}">
                <a16:creationId xmlns:a16="http://schemas.microsoft.com/office/drawing/2014/main" id="{0AF6E0BE-5F10-408F-ADBA-B70D3FB4F457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6095206" y="1028700"/>
            <a:ext cx="0" cy="5211763"/>
          </a:xfrm>
          <a:prstGeom prst="line">
            <a:avLst/>
          </a:prstGeom>
          <a:ln w="254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507285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îś1ïďé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ïṩļïḋè">
            <a:extLst>
              <a:ext uri="{FF2B5EF4-FFF2-40B4-BE49-F238E27FC236}">
                <a16:creationId xmlns:a16="http://schemas.microsoft.com/office/drawing/2014/main" id="{79F648AA-0759-4E8D-BB13-7A2BA3149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7</a:t>
            </a:fld>
            <a:endParaRPr lang="zh-CN" altLang="en-US"/>
          </a:p>
        </p:txBody>
      </p:sp>
      <p:sp>
        <p:nvSpPr>
          <p:cNvPr id="2" name="îšlïḍè">
            <a:extLst>
              <a:ext uri="{FF2B5EF4-FFF2-40B4-BE49-F238E27FC236}">
                <a16:creationId xmlns:a16="http://schemas.microsoft.com/office/drawing/2014/main" id="{6862D8C6-5BBD-4CB0-999B-B3CBAB702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语言的存在略微改善一点状况，也许？</a:t>
            </a:r>
          </a:p>
        </p:txBody>
      </p:sp>
      <p:grpSp>
        <p:nvGrpSpPr>
          <p:cNvPr id="57" name="组合 56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<a:extLst>
              <a:ext uri="{FF2B5EF4-FFF2-40B4-BE49-F238E27FC236}">
                <a16:creationId xmlns:a16="http://schemas.microsoft.com/office/drawing/2014/main" id="{A17C6374-FC40-4FAF-96BE-E06F272EA287}"/>
              </a:ext>
            </a:extLst>
          </p:cNvPr>
          <p:cNvGrpSpPr/>
          <p:nvPr/>
        </p:nvGrpSpPr>
        <p:grpSpPr>
          <a:xfrm>
            <a:off x="1519665" y="1191675"/>
            <a:ext cx="2440718" cy="4474650"/>
            <a:chOff x="4827588" y="1128713"/>
            <a:chExt cx="2514600" cy="4610101"/>
          </a:xfrm>
        </p:grpSpPr>
        <p:sp>
          <p:nvSpPr>
            <p:cNvPr id="58" name="îṧļídè">
              <a:extLst>
                <a:ext uri="{FF2B5EF4-FFF2-40B4-BE49-F238E27FC236}">
                  <a16:creationId xmlns:a16="http://schemas.microsoft.com/office/drawing/2014/main" id="{4CAA4A10-6D3A-4929-85BA-9AB77C8BD6B7}"/>
                </a:ext>
              </a:extLst>
            </p:cNvPr>
            <p:cNvSpPr/>
            <p:nvPr/>
          </p:nvSpPr>
          <p:spPr bwMode="auto">
            <a:xfrm>
              <a:off x="5508625" y="5416551"/>
              <a:ext cx="357188" cy="290513"/>
            </a:xfrm>
            <a:custGeom>
              <a:avLst/>
              <a:gdLst>
                <a:gd name="T0" fmla="*/ 17 w 34"/>
                <a:gd name="T1" fmla="*/ 2 h 28"/>
                <a:gd name="T2" fmla="*/ 17 w 34"/>
                <a:gd name="T3" fmla="*/ 17 h 28"/>
                <a:gd name="T4" fmla="*/ 8 w 34"/>
                <a:gd name="T5" fmla="*/ 18 h 28"/>
                <a:gd name="T6" fmla="*/ 0 w 34"/>
                <a:gd name="T7" fmla="*/ 28 h 28"/>
                <a:gd name="T8" fmla="*/ 34 w 34"/>
                <a:gd name="T9" fmla="*/ 28 h 28"/>
                <a:gd name="T10" fmla="*/ 34 w 34"/>
                <a:gd name="T11" fmla="*/ 0 h 28"/>
                <a:gd name="T12" fmla="*/ 17 w 34"/>
                <a:gd name="T13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28">
                  <a:moveTo>
                    <a:pt x="17" y="2"/>
                  </a:moveTo>
                  <a:cubicBezTo>
                    <a:pt x="17" y="17"/>
                    <a:pt x="17" y="17"/>
                    <a:pt x="17" y="17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4" y="18"/>
                    <a:pt x="0" y="22"/>
                    <a:pt x="0" y="28"/>
                  </a:cubicBezTo>
                  <a:cubicBezTo>
                    <a:pt x="34" y="28"/>
                    <a:pt x="34" y="28"/>
                    <a:pt x="34" y="28"/>
                  </a:cubicBezTo>
                  <a:cubicBezTo>
                    <a:pt x="34" y="0"/>
                    <a:pt x="34" y="0"/>
                    <a:pt x="34" y="0"/>
                  </a:cubicBezTo>
                  <a:lnTo>
                    <a:pt x="17" y="2"/>
                  </a:lnTo>
                  <a:close/>
                </a:path>
              </a:pathLst>
            </a:custGeom>
            <a:solidFill>
              <a:srgbClr val="F9CA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9" name="iSḷide">
              <a:extLst>
                <a:ext uri="{FF2B5EF4-FFF2-40B4-BE49-F238E27FC236}">
                  <a16:creationId xmlns:a16="http://schemas.microsoft.com/office/drawing/2014/main" id="{EA60A8EB-EBBF-4E73-A2DC-67ADCF261543}"/>
                </a:ext>
              </a:extLst>
            </p:cNvPr>
            <p:cNvSpPr/>
            <p:nvPr/>
          </p:nvSpPr>
          <p:spPr bwMode="auto">
            <a:xfrm>
              <a:off x="5508625" y="5592763"/>
              <a:ext cx="366713" cy="125413"/>
            </a:xfrm>
            <a:custGeom>
              <a:avLst/>
              <a:gdLst>
                <a:gd name="T0" fmla="*/ 19 w 35"/>
                <a:gd name="T1" fmla="*/ 0 h 12"/>
                <a:gd name="T2" fmla="*/ 35 w 35"/>
                <a:gd name="T3" fmla="*/ 0 h 12"/>
                <a:gd name="T4" fmla="*/ 35 w 35"/>
                <a:gd name="T5" fmla="*/ 12 h 12"/>
                <a:gd name="T6" fmla="*/ 0 w 35"/>
                <a:gd name="T7" fmla="*/ 11 h 12"/>
                <a:gd name="T8" fmla="*/ 0 w 35"/>
                <a:gd name="T9" fmla="*/ 11 h 12"/>
                <a:gd name="T10" fmla="*/ 10 w 35"/>
                <a:gd name="T11" fmla="*/ 0 h 12"/>
                <a:gd name="T12" fmla="*/ 19 w 35"/>
                <a:gd name="T13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" h="12">
                  <a:moveTo>
                    <a:pt x="19" y="0"/>
                  </a:moveTo>
                  <a:cubicBezTo>
                    <a:pt x="35" y="0"/>
                    <a:pt x="35" y="0"/>
                    <a:pt x="35" y="0"/>
                  </a:cubicBezTo>
                  <a:cubicBezTo>
                    <a:pt x="35" y="12"/>
                    <a:pt x="35" y="12"/>
                    <a:pt x="35" y="12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4" y="0"/>
                    <a:pt x="10" y="0"/>
                  </a:cubicBezTo>
                  <a:lnTo>
                    <a:pt x="19" y="0"/>
                  </a:lnTo>
                  <a:close/>
                </a:path>
              </a:pathLst>
            </a:custGeom>
            <a:solidFill>
              <a:srgbClr val="1413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0" name="íśḷîḋé">
              <a:extLst>
                <a:ext uri="{FF2B5EF4-FFF2-40B4-BE49-F238E27FC236}">
                  <a16:creationId xmlns:a16="http://schemas.microsoft.com/office/drawing/2014/main" id="{1662B647-482C-466E-8857-CA024BC3678B}"/>
                </a:ext>
              </a:extLst>
            </p:cNvPr>
            <p:cNvSpPr/>
            <p:nvPr/>
          </p:nvSpPr>
          <p:spPr bwMode="auto">
            <a:xfrm>
              <a:off x="6264275" y="5426076"/>
              <a:ext cx="344488" cy="301625"/>
            </a:xfrm>
            <a:custGeom>
              <a:avLst/>
              <a:gdLst>
                <a:gd name="T0" fmla="*/ 18 w 33"/>
                <a:gd name="T1" fmla="*/ 3 h 29"/>
                <a:gd name="T2" fmla="*/ 17 w 33"/>
                <a:gd name="T3" fmla="*/ 18 h 29"/>
                <a:gd name="T4" fmla="*/ 26 w 33"/>
                <a:gd name="T5" fmla="*/ 19 h 29"/>
                <a:gd name="T6" fmla="*/ 33 w 33"/>
                <a:gd name="T7" fmla="*/ 29 h 29"/>
                <a:gd name="T8" fmla="*/ 0 w 33"/>
                <a:gd name="T9" fmla="*/ 28 h 29"/>
                <a:gd name="T10" fmla="*/ 0 w 33"/>
                <a:gd name="T11" fmla="*/ 0 h 29"/>
                <a:gd name="T12" fmla="*/ 18 w 33"/>
                <a:gd name="T13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29">
                  <a:moveTo>
                    <a:pt x="18" y="3"/>
                  </a:moveTo>
                  <a:cubicBezTo>
                    <a:pt x="17" y="18"/>
                    <a:pt x="17" y="18"/>
                    <a:pt x="17" y="18"/>
                  </a:cubicBezTo>
                  <a:cubicBezTo>
                    <a:pt x="26" y="19"/>
                    <a:pt x="26" y="19"/>
                    <a:pt x="26" y="19"/>
                  </a:cubicBezTo>
                  <a:cubicBezTo>
                    <a:pt x="30" y="19"/>
                    <a:pt x="33" y="24"/>
                    <a:pt x="33" y="29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8" y="3"/>
                  </a:lnTo>
                  <a:close/>
                </a:path>
              </a:pathLst>
            </a:custGeom>
            <a:solidFill>
              <a:srgbClr val="F9CA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1" name="îṡ1iḋe">
              <a:extLst>
                <a:ext uri="{FF2B5EF4-FFF2-40B4-BE49-F238E27FC236}">
                  <a16:creationId xmlns:a16="http://schemas.microsoft.com/office/drawing/2014/main" id="{55956D02-9504-462B-8246-B715876A6D39}"/>
                </a:ext>
              </a:extLst>
            </p:cNvPr>
            <p:cNvSpPr/>
            <p:nvPr/>
          </p:nvSpPr>
          <p:spPr bwMode="auto">
            <a:xfrm>
              <a:off x="6253163" y="5603876"/>
              <a:ext cx="366713" cy="134938"/>
            </a:xfrm>
            <a:custGeom>
              <a:avLst/>
              <a:gdLst>
                <a:gd name="T0" fmla="*/ 16 w 35"/>
                <a:gd name="T1" fmla="*/ 1 h 13"/>
                <a:gd name="T2" fmla="*/ 0 w 35"/>
                <a:gd name="T3" fmla="*/ 0 h 13"/>
                <a:gd name="T4" fmla="*/ 0 w 35"/>
                <a:gd name="T5" fmla="*/ 12 h 13"/>
                <a:gd name="T6" fmla="*/ 35 w 35"/>
                <a:gd name="T7" fmla="*/ 13 h 13"/>
                <a:gd name="T8" fmla="*/ 35 w 35"/>
                <a:gd name="T9" fmla="*/ 13 h 13"/>
                <a:gd name="T10" fmla="*/ 25 w 35"/>
                <a:gd name="T11" fmla="*/ 1 h 13"/>
                <a:gd name="T12" fmla="*/ 16 w 35"/>
                <a:gd name="T13" fmla="*/ 1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" h="13">
                  <a:moveTo>
                    <a:pt x="16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35" y="13"/>
                    <a:pt x="35" y="13"/>
                    <a:pt x="35" y="13"/>
                  </a:cubicBezTo>
                  <a:cubicBezTo>
                    <a:pt x="35" y="13"/>
                    <a:pt x="35" y="13"/>
                    <a:pt x="35" y="13"/>
                  </a:cubicBezTo>
                  <a:cubicBezTo>
                    <a:pt x="35" y="7"/>
                    <a:pt x="31" y="2"/>
                    <a:pt x="25" y="1"/>
                  </a:cubicBezTo>
                  <a:lnTo>
                    <a:pt x="16" y="1"/>
                  </a:lnTo>
                  <a:close/>
                </a:path>
              </a:pathLst>
            </a:custGeom>
            <a:solidFill>
              <a:srgbClr val="1413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2" name="îṣļidé">
              <a:extLst>
                <a:ext uri="{FF2B5EF4-FFF2-40B4-BE49-F238E27FC236}">
                  <a16:creationId xmlns:a16="http://schemas.microsoft.com/office/drawing/2014/main" id="{D83FC121-0167-4350-995D-ECC09E6D5E65}"/>
                </a:ext>
              </a:extLst>
            </p:cNvPr>
            <p:cNvSpPr/>
            <p:nvPr/>
          </p:nvSpPr>
          <p:spPr bwMode="auto">
            <a:xfrm>
              <a:off x="5645150" y="3938588"/>
              <a:ext cx="942975" cy="1539875"/>
            </a:xfrm>
            <a:custGeom>
              <a:avLst/>
              <a:gdLst>
                <a:gd name="T0" fmla="*/ 90 w 90"/>
                <a:gd name="T1" fmla="*/ 0 h 148"/>
                <a:gd name="T2" fmla="*/ 79 w 90"/>
                <a:gd name="T3" fmla="*/ 148 h 148"/>
                <a:gd name="T4" fmla="*/ 54 w 90"/>
                <a:gd name="T5" fmla="*/ 147 h 148"/>
                <a:gd name="T6" fmla="*/ 49 w 90"/>
                <a:gd name="T7" fmla="*/ 39 h 148"/>
                <a:gd name="T8" fmla="*/ 40 w 90"/>
                <a:gd name="T9" fmla="*/ 40 h 148"/>
                <a:gd name="T10" fmla="*/ 24 w 90"/>
                <a:gd name="T11" fmla="*/ 146 h 148"/>
                <a:gd name="T12" fmla="*/ 0 w 90"/>
                <a:gd name="T13" fmla="*/ 146 h 148"/>
                <a:gd name="T14" fmla="*/ 3 w 90"/>
                <a:gd name="T15" fmla="*/ 5 h 148"/>
                <a:gd name="T16" fmla="*/ 90 w 90"/>
                <a:gd name="T17" fmla="*/ 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0" h="148">
                  <a:moveTo>
                    <a:pt x="90" y="0"/>
                  </a:moveTo>
                  <a:cubicBezTo>
                    <a:pt x="90" y="0"/>
                    <a:pt x="84" y="101"/>
                    <a:pt x="79" y="148"/>
                  </a:cubicBezTo>
                  <a:cubicBezTo>
                    <a:pt x="54" y="147"/>
                    <a:pt x="54" y="147"/>
                    <a:pt x="54" y="147"/>
                  </a:cubicBezTo>
                  <a:cubicBezTo>
                    <a:pt x="49" y="39"/>
                    <a:pt x="49" y="39"/>
                    <a:pt x="49" y="39"/>
                  </a:cubicBezTo>
                  <a:cubicBezTo>
                    <a:pt x="40" y="40"/>
                    <a:pt x="40" y="40"/>
                    <a:pt x="40" y="40"/>
                  </a:cubicBezTo>
                  <a:cubicBezTo>
                    <a:pt x="24" y="146"/>
                    <a:pt x="24" y="146"/>
                    <a:pt x="24" y="146"/>
                  </a:cubicBezTo>
                  <a:cubicBezTo>
                    <a:pt x="0" y="146"/>
                    <a:pt x="0" y="146"/>
                    <a:pt x="0" y="146"/>
                  </a:cubicBezTo>
                  <a:cubicBezTo>
                    <a:pt x="3" y="5"/>
                    <a:pt x="3" y="5"/>
                    <a:pt x="3" y="5"/>
                  </a:cubicBezTo>
                  <a:lnTo>
                    <a:pt x="90" y="0"/>
                  </a:lnTo>
                  <a:close/>
                </a:path>
              </a:pathLst>
            </a:custGeom>
            <a:solidFill>
              <a:srgbClr val="879D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3" name="ïṩļidè">
              <a:extLst>
                <a:ext uri="{FF2B5EF4-FFF2-40B4-BE49-F238E27FC236}">
                  <a16:creationId xmlns:a16="http://schemas.microsoft.com/office/drawing/2014/main" id="{E9F16440-40EF-4EEE-9BE3-050CFC03769A}"/>
                </a:ext>
              </a:extLst>
            </p:cNvPr>
            <p:cNvSpPr/>
            <p:nvPr/>
          </p:nvSpPr>
          <p:spPr bwMode="auto">
            <a:xfrm>
              <a:off x="5583238" y="3001963"/>
              <a:ext cx="1100138" cy="1217613"/>
            </a:xfrm>
            <a:custGeom>
              <a:avLst/>
              <a:gdLst>
                <a:gd name="T0" fmla="*/ 22 w 105"/>
                <a:gd name="T1" fmla="*/ 0 h 117"/>
                <a:gd name="T2" fmla="*/ 0 w 105"/>
                <a:gd name="T3" fmla="*/ 117 h 117"/>
                <a:gd name="T4" fmla="*/ 105 w 105"/>
                <a:gd name="T5" fmla="*/ 114 h 117"/>
                <a:gd name="T6" fmla="*/ 84 w 105"/>
                <a:gd name="T7" fmla="*/ 1 h 117"/>
                <a:gd name="T8" fmla="*/ 22 w 105"/>
                <a:gd name="T9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117">
                  <a:moveTo>
                    <a:pt x="22" y="0"/>
                  </a:moveTo>
                  <a:cubicBezTo>
                    <a:pt x="22" y="0"/>
                    <a:pt x="12" y="43"/>
                    <a:pt x="0" y="117"/>
                  </a:cubicBezTo>
                  <a:cubicBezTo>
                    <a:pt x="105" y="114"/>
                    <a:pt x="105" y="114"/>
                    <a:pt x="105" y="114"/>
                  </a:cubicBezTo>
                  <a:cubicBezTo>
                    <a:pt x="105" y="114"/>
                    <a:pt x="94" y="32"/>
                    <a:pt x="84" y="1"/>
                  </a:cubicBezTo>
                  <a:lnTo>
                    <a:pt x="22" y="0"/>
                  </a:lnTo>
                  <a:close/>
                </a:path>
              </a:pathLst>
            </a:custGeom>
            <a:solidFill>
              <a:srgbClr val="F25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4" name="iṥļîḍê">
              <a:extLst>
                <a:ext uri="{FF2B5EF4-FFF2-40B4-BE49-F238E27FC236}">
                  <a16:creationId xmlns:a16="http://schemas.microsoft.com/office/drawing/2014/main" id="{693EA42A-BD74-4197-AF04-D5092C7D64D8}"/>
                </a:ext>
              </a:extLst>
            </p:cNvPr>
            <p:cNvSpPr/>
            <p:nvPr/>
          </p:nvSpPr>
          <p:spPr bwMode="auto">
            <a:xfrm>
              <a:off x="4827588" y="2106613"/>
              <a:ext cx="273050" cy="312738"/>
            </a:xfrm>
            <a:custGeom>
              <a:avLst/>
              <a:gdLst>
                <a:gd name="T0" fmla="*/ 15 w 26"/>
                <a:gd name="T1" fmla="*/ 12 h 30"/>
                <a:gd name="T2" fmla="*/ 15 w 26"/>
                <a:gd name="T3" fmla="*/ 4 h 30"/>
                <a:gd name="T4" fmla="*/ 19 w 26"/>
                <a:gd name="T5" fmla="*/ 16 h 30"/>
                <a:gd name="T6" fmla="*/ 23 w 26"/>
                <a:gd name="T7" fmla="*/ 10 h 30"/>
                <a:gd name="T8" fmla="*/ 20 w 26"/>
                <a:gd name="T9" fmla="*/ 23 h 30"/>
                <a:gd name="T10" fmla="*/ 2 w 26"/>
                <a:gd name="T11" fmla="*/ 18 h 30"/>
                <a:gd name="T12" fmla="*/ 0 w 26"/>
                <a:gd name="T13" fmla="*/ 13 h 30"/>
                <a:gd name="T14" fmla="*/ 8 w 26"/>
                <a:gd name="T15" fmla="*/ 17 h 30"/>
                <a:gd name="T16" fmla="*/ 3 w 26"/>
                <a:gd name="T17" fmla="*/ 8 h 30"/>
                <a:gd name="T18" fmla="*/ 11 w 26"/>
                <a:gd name="T19" fmla="*/ 14 h 30"/>
                <a:gd name="T20" fmla="*/ 8 w 26"/>
                <a:gd name="T21" fmla="*/ 3 h 30"/>
                <a:gd name="T22" fmla="*/ 15 w 26"/>
                <a:gd name="T23" fmla="*/ 1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" h="30">
                  <a:moveTo>
                    <a:pt x="15" y="12"/>
                  </a:moveTo>
                  <a:cubicBezTo>
                    <a:pt x="15" y="12"/>
                    <a:pt x="14" y="6"/>
                    <a:pt x="15" y="4"/>
                  </a:cubicBezTo>
                  <a:cubicBezTo>
                    <a:pt x="18" y="0"/>
                    <a:pt x="19" y="16"/>
                    <a:pt x="19" y="16"/>
                  </a:cubicBezTo>
                  <a:cubicBezTo>
                    <a:pt x="19" y="16"/>
                    <a:pt x="20" y="9"/>
                    <a:pt x="23" y="10"/>
                  </a:cubicBezTo>
                  <a:cubicBezTo>
                    <a:pt x="26" y="12"/>
                    <a:pt x="23" y="20"/>
                    <a:pt x="20" y="23"/>
                  </a:cubicBezTo>
                  <a:cubicBezTo>
                    <a:pt x="14" y="30"/>
                    <a:pt x="7" y="24"/>
                    <a:pt x="2" y="18"/>
                  </a:cubicBezTo>
                  <a:cubicBezTo>
                    <a:pt x="1" y="15"/>
                    <a:pt x="0" y="14"/>
                    <a:pt x="0" y="13"/>
                  </a:cubicBezTo>
                  <a:cubicBezTo>
                    <a:pt x="0" y="11"/>
                    <a:pt x="8" y="17"/>
                    <a:pt x="8" y="17"/>
                  </a:cubicBezTo>
                  <a:cubicBezTo>
                    <a:pt x="8" y="17"/>
                    <a:pt x="3" y="9"/>
                    <a:pt x="3" y="8"/>
                  </a:cubicBezTo>
                  <a:cubicBezTo>
                    <a:pt x="3" y="4"/>
                    <a:pt x="11" y="14"/>
                    <a:pt x="11" y="14"/>
                  </a:cubicBezTo>
                  <a:cubicBezTo>
                    <a:pt x="11" y="14"/>
                    <a:pt x="7" y="5"/>
                    <a:pt x="8" y="3"/>
                  </a:cubicBezTo>
                  <a:cubicBezTo>
                    <a:pt x="10" y="0"/>
                    <a:pt x="15" y="12"/>
                    <a:pt x="15" y="12"/>
                  </a:cubicBezTo>
                  <a:close/>
                </a:path>
              </a:pathLst>
            </a:custGeom>
            <a:solidFill>
              <a:srgbClr val="F9CA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5" name="íṥľiḓè">
              <a:extLst>
                <a:ext uri="{FF2B5EF4-FFF2-40B4-BE49-F238E27FC236}">
                  <a16:creationId xmlns:a16="http://schemas.microsoft.com/office/drawing/2014/main" id="{03379D85-C090-4CF1-A290-92938FFE1259}"/>
                </a:ext>
              </a:extLst>
            </p:cNvPr>
            <p:cNvSpPr/>
            <p:nvPr/>
          </p:nvSpPr>
          <p:spPr bwMode="auto">
            <a:xfrm>
              <a:off x="4922838" y="2325688"/>
              <a:ext cx="890588" cy="1082675"/>
            </a:xfrm>
            <a:custGeom>
              <a:avLst/>
              <a:gdLst>
                <a:gd name="T0" fmla="*/ 14 w 85"/>
                <a:gd name="T1" fmla="*/ 0 h 104"/>
                <a:gd name="T2" fmla="*/ 85 w 85"/>
                <a:gd name="T3" fmla="*/ 65 h 104"/>
                <a:gd name="T4" fmla="*/ 81 w 85"/>
                <a:gd name="T5" fmla="*/ 104 h 104"/>
                <a:gd name="T6" fmla="*/ 0 w 85"/>
                <a:gd name="T7" fmla="*/ 5 h 104"/>
                <a:gd name="T8" fmla="*/ 14 w 85"/>
                <a:gd name="T9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104">
                  <a:moveTo>
                    <a:pt x="14" y="0"/>
                  </a:moveTo>
                  <a:cubicBezTo>
                    <a:pt x="14" y="0"/>
                    <a:pt x="35" y="53"/>
                    <a:pt x="85" y="65"/>
                  </a:cubicBezTo>
                  <a:cubicBezTo>
                    <a:pt x="81" y="104"/>
                    <a:pt x="81" y="104"/>
                    <a:pt x="81" y="104"/>
                  </a:cubicBezTo>
                  <a:cubicBezTo>
                    <a:pt x="81" y="104"/>
                    <a:pt x="8" y="71"/>
                    <a:pt x="0" y="5"/>
                  </a:cubicBezTo>
                  <a:lnTo>
                    <a:pt x="14" y="0"/>
                  </a:lnTo>
                  <a:close/>
                </a:path>
              </a:pathLst>
            </a:custGeom>
            <a:solidFill>
              <a:srgbClr val="F25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6" name="íSḷíḑe">
              <a:extLst>
                <a:ext uri="{FF2B5EF4-FFF2-40B4-BE49-F238E27FC236}">
                  <a16:creationId xmlns:a16="http://schemas.microsoft.com/office/drawing/2014/main" id="{3ED0DBB9-216D-4C0D-A274-D955F080EDEF}"/>
                </a:ext>
              </a:extLst>
            </p:cNvPr>
            <p:cNvSpPr/>
            <p:nvPr/>
          </p:nvSpPr>
          <p:spPr bwMode="auto">
            <a:xfrm>
              <a:off x="7070725" y="2024063"/>
              <a:ext cx="271463" cy="312738"/>
            </a:xfrm>
            <a:custGeom>
              <a:avLst/>
              <a:gdLst>
                <a:gd name="T0" fmla="*/ 11 w 26"/>
                <a:gd name="T1" fmla="*/ 12 h 30"/>
                <a:gd name="T2" fmla="*/ 9 w 26"/>
                <a:gd name="T3" fmla="*/ 5 h 30"/>
                <a:gd name="T4" fmla="*/ 7 w 26"/>
                <a:gd name="T5" fmla="*/ 17 h 30"/>
                <a:gd name="T6" fmla="*/ 3 w 26"/>
                <a:gd name="T7" fmla="*/ 12 h 30"/>
                <a:gd name="T8" fmla="*/ 7 w 26"/>
                <a:gd name="T9" fmla="*/ 25 h 30"/>
                <a:gd name="T10" fmla="*/ 24 w 26"/>
                <a:gd name="T11" fmla="*/ 16 h 30"/>
                <a:gd name="T12" fmla="*/ 26 w 26"/>
                <a:gd name="T13" fmla="*/ 11 h 30"/>
                <a:gd name="T14" fmla="*/ 18 w 26"/>
                <a:gd name="T15" fmla="*/ 17 h 30"/>
                <a:gd name="T16" fmla="*/ 22 w 26"/>
                <a:gd name="T17" fmla="*/ 6 h 30"/>
                <a:gd name="T18" fmla="*/ 15 w 26"/>
                <a:gd name="T19" fmla="*/ 14 h 30"/>
                <a:gd name="T20" fmla="*/ 16 w 26"/>
                <a:gd name="T21" fmla="*/ 2 h 30"/>
                <a:gd name="T22" fmla="*/ 11 w 26"/>
                <a:gd name="T23" fmla="*/ 1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" h="30">
                  <a:moveTo>
                    <a:pt x="11" y="12"/>
                  </a:moveTo>
                  <a:cubicBezTo>
                    <a:pt x="11" y="12"/>
                    <a:pt x="11" y="6"/>
                    <a:pt x="9" y="5"/>
                  </a:cubicBezTo>
                  <a:cubicBezTo>
                    <a:pt x="6" y="2"/>
                    <a:pt x="7" y="17"/>
                    <a:pt x="7" y="17"/>
                  </a:cubicBezTo>
                  <a:cubicBezTo>
                    <a:pt x="7" y="17"/>
                    <a:pt x="5" y="10"/>
                    <a:pt x="3" y="12"/>
                  </a:cubicBezTo>
                  <a:cubicBezTo>
                    <a:pt x="0" y="14"/>
                    <a:pt x="4" y="22"/>
                    <a:pt x="7" y="25"/>
                  </a:cubicBezTo>
                  <a:cubicBezTo>
                    <a:pt x="14" y="30"/>
                    <a:pt x="21" y="23"/>
                    <a:pt x="24" y="16"/>
                  </a:cubicBezTo>
                  <a:cubicBezTo>
                    <a:pt x="25" y="14"/>
                    <a:pt x="26" y="12"/>
                    <a:pt x="26" y="11"/>
                  </a:cubicBezTo>
                  <a:cubicBezTo>
                    <a:pt x="25" y="9"/>
                    <a:pt x="18" y="17"/>
                    <a:pt x="18" y="17"/>
                  </a:cubicBezTo>
                  <a:cubicBezTo>
                    <a:pt x="18" y="17"/>
                    <a:pt x="22" y="8"/>
                    <a:pt x="22" y="6"/>
                  </a:cubicBezTo>
                  <a:cubicBezTo>
                    <a:pt x="21" y="3"/>
                    <a:pt x="15" y="14"/>
                    <a:pt x="15" y="14"/>
                  </a:cubicBezTo>
                  <a:cubicBezTo>
                    <a:pt x="15" y="14"/>
                    <a:pt x="18" y="4"/>
                    <a:pt x="16" y="2"/>
                  </a:cubicBezTo>
                  <a:cubicBezTo>
                    <a:pt x="14" y="0"/>
                    <a:pt x="11" y="12"/>
                    <a:pt x="11" y="12"/>
                  </a:cubicBezTo>
                  <a:close/>
                </a:path>
              </a:pathLst>
            </a:custGeom>
            <a:solidFill>
              <a:srgbClr val="F9CA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7" name="îṩľíďè">
              <a:extLst>
                <a:ext uri="{FF2B5EF4-FFF2-40B4-BE49-F238E27FC236}">
                  <a16:creationId xmlns:a16="http://schemas.microsoft.com/office/drawing/2014/main" id="{7B1F5991-EF8B-4109-8682-28AACEE9CDF1}"/>
                </a:ext>
              </a:extLst>
            </p:cNvPr>
            <p:cNvSpPr/>
            <p:nvPr/>
          </p:nvSpPr>
          <p:spPr bwMode="auto">
            <a:xfrm>
              <a:off x="6430963" y="2263776"/>
              <a:ext cx="838200" cy="1133475"/>
            </a:xfrm>
            <a:custGeom>
              <a:avLst/>
              <a:gdLst>
                <a:gd name="T0" fmla="*/ 65 w 80"/>
                <a:gd name="T1" fmla="*/ 0 h 109"/>
                <a:gd name="T2" fmla="*/ 0 w 80"/>
                <a:gd name="T3" fmla="*/ 72 h 109"/>
                <a:gd name="T4" fmla="*/ 7 w 80"/>
                <a:gd name="T5" fmla="*/ 109 h 109"/>
                <a:gd name="T6" fmla="*/ 80 w 80"/>
                <a:gd name="T7" fmla="*/ 3 h 109"/>
                <a:gd name="T8" fmla="*/ 65 w 80"/>
                <a:gd name="T9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109">
                  <a:moveTo>
                    <a:pt x="65" y="0"/>
                  </a:moveTo>
                  <a:cubicBezTo>
                    <a:pt x="65" y="0"/>
                    <a:pt x="47" y="56"/>
                    <a:pt x="0" y="72"/>
                  </a:cubicBezTo>
                  <a:cubicBezTo>
                    <a:pt x="7" y="109"/>
                    <a:pt x="7" y="109"/>
                    <a:pt x="7" y="109"/>
                  </a:cubicBezTo>
                  <a:cubicBezTo>
                    <a:pt x="7" y="109"/>
                    <a:pt x="77" y="69"/>
                    <a:pt x="80" y="3"/>
                  </a:cubicBezTo>
                  <a:lnTo>
                    <a:pt x="65" y="0"/>
                  </a:lnTo>
                  <a:close/>
                </a:path>
              </a:pathLst>
            </a:custGeom>
            <a:solidFill>
              <a:srgbClr val="F25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8" name="îSḻiḋé">
              <a:extLst>
                <a:ext uri="{FF2B5EF4-FFF2-40B4-BE49-F238E27FC236}">
                  <a16:creationId xmlns:a16="http://schemas.microsoft.com/office/drawing/2014/main" id="{C969EB48-EABB-448C-BB86-61F392E2C108}"/>
                </a:ext>
              </a:extLst>
            </p:cNvPr>
            <p:cNvSpPr/>
            <p:nvPr/>
          </p:nvSpPr>
          <p:spPr bwMode="auto">
            <a:xfrm>
              <a:off x="5970588" y="2855913"/>
              <a:ext cx="282575" cy="312738"/>
            </a:xfrm>
            <a:custGeom>
              <a:avLst/>
              <a:gdLst>
                <a:gd name="T0" fmla="*/ 22 w 27"/>
                <a:gd name="T1" fmla="*/ 1 h 30"/>
                <a:gd name="T2" fmla="*/ 25 w 27"/>
                <a:gd name="T3" fmla="*/ 16 h 30"/>
                <a:gd name="T4" fmla="*/ 14 w 27"/>
                <a:gd name="T5" fmla="*/ 30 h 30"/>
                <a:gd name="T6" fmla="*/ 14 w 27"/>
                <a:gd name="T7" fmla="*/ 30 h 30"/>
                <a:gd name="T8" fmla="*/ 3 w 27"/>
                <a:gd name="T9" fmla="*/ 21 h 30"/>
                <a:gd name="T10" fmla="*/ 0 w 27"/>
                <a:gd name="T11" fmla="*/ 0 h 30"/>
                <a:gd name="T12" fmla="*/ 22 w 27"/>
                <a:gd name="T13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30">
                  <a:moveTo>
                    <a:pt x="22" y="1"/>
                  </a:moveTo>
                  <a:cubicBezTo>
                    <a:pt x="25" y="16"/>
                    <a:pt x="25" y="16"/>
                    <a:pt x="25" y="16"/>
                  </a:cubicBezTo>
                  <a:cubicBezTo>
                    <a:pt x="27" y="23"/>
                    <a:pt x="21" y="30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9" y="30"/>
                    <a:pt x="4" y="26"/>
                    <a:pt x="3" y="21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2" y="1"/>
                  </a:lnTo>
                  <a:close/>
                </a:path>
              </a:pathLst>
            </a:custGeom>
            <a:solidFill>
              <a:srgbClr val="F9CA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9" name="íṡlîḍé">
              <a:extLst>
                <a:ext uri="{FF2B5EF4-FFF2-40B4-BE49-F238E27FC236}">
                  <a16:creationId xmlns:a16="http://schemas.microsoft.com/office/drawing/2014/main" id="{BC3F46EB-DB5D-4A27-96D4-845B6A7F3A1F}"/>
                </a:ext>
              </a:extLst>
            </p:cNvPr>
            <p:cNvSpPr/>
            <p:nvPr/>
          </p:nvSpPr>
          <p:spPr bwMode="auto">
            <a:xfrm>
              <a:off x="5970588" y="2855913"/>
              <a:ext cx="250825" cy="157163"/>
            </a:xfrm>
            <a:custGeom>
              <a:avLst/>
              <a:gdLst>
                <a:gd name="T0" fmla="*/ 24 w 24"/>
                <a:gd name="T1" fmla="*/ 12 h 15"/>
                <a:gd name="T2" fmla="*/ 22 w 24"/>
                <a:gd name="T3" fmla="*/ 1 h 15"/>
                <a:gd name="T4" fmla="*/ 0 w 24"/>
                <a:gd name="T5" fmla="*/ 0 h 15"/>
                <a:gd name="T6" fmla="*/ 2 w 24"/>
                <a:gd name="T7" fmla="*/ 13 h 15"/>
                <a:gd name="T8" fmla="*/ 24 w 24"/>
                <a:gd name="T9" fmla="*/ 1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5">
                  <a:moveTo>
                    <a:pt x="24" y="12"/>
                  </a:moveTo>
                  <a:cubicBezTo>
                    <a:pt x="22" y="1"/>
                    <a:pt x="22" y="1"/>
                    <a:pt x="22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6" y="14"/>
                    <a:pt x="13" y="15"/>
                    <a:pt x="24" y="12"/>
                  </a:cubicBezTo>
                  <a:close/>
                </a:path>
              </a:pathLst>
            </a:custGeom>
            <a:solidFill>
              <a:srgbClr val="DEB3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0" name="iš1íḓé">
              <a:extLst>
                <a:ext uri="{FF2B5EF4-FFF2-40B4-BE49-F238E27FC236}">
                  <a16:creationId xmlns:a16="http://schemas.microsoft.com/office/drawing/2014/main" id="{F61F9200-C861-4952-8792-309CD377D162}"/>
                </a:ext>
              </a:extLst>
            </p:cNvPr>
            <p:cNvSpPr/>
            <p:nvPr/>
          </p:nvSpPr>
          <p:spPr bwMode="auto">
            <a:xfrm>
              <a:off x="5362575" y="1804988"/>
              <a:ext cx="1027113" cy="1062038"/>
            </a:xfrm>
            <a:custGeom>
              <a:avLst/>
              <a:gdLst>
                <a:gd name="T0" fmla="*/ 93 w 98"/>
                <a:gd name="T1" fmla="*/ 60 h 102"/>
                <a:gd name="T2" fmla="*/ 41 w 98"/>
                <a:gd name="T3" fmla="*/ 98 h 102"/>
                <a:gd name="T4" fmla="*/ 5 w 98"/>
                <a:gd name="T5" fmla="*/ 41 h 102"/>
                <a:gd name="T6" fmla="*/ 59 w 98"/>
                <a:gd name="T7" fmla="*/ 5 h 102"/>
                <a:gd name="T8" fmla="*/ 93 w 98"/>
                <a:gd name="T9" fmla="*/ 6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102">
                  <a:moveTo>
                    <a:pt x="93" y="60"/>
                  </a:moveTo>
                  <a:cubicBezTo>
                    <a:pt x="88" y="85"/>
                    <a:pt x="64" y="102"/>
                    <a:pt x="41" y="98"/>
                  </a:cubicBezTo>
                  <a:cubicBezTo>
                    <a:pt x="17" y="93"/>
                    <a:pt x="0" y="67"/>
                    <a:pt x="5" y="41"/>
                  </a:cubicBezTo>
                  <a:cubicBezTo>
                    <a:pt x="10" y="16"/>
                    <a:pt x="36" y="0"/>
                    <a:pt x="59" y="5"/>
                  </a:cubicBezTo>
                  <a:cubicBezTo>
                    <a:pt x="83" y="10"/>
                    <a:pt x="98" y="34"/>
                    <a:pt x="93" y="60"/>
                  </a:cubicBezTo>
                  <a:close/>
                </a:path>
              </a:pathLst>
            </a:custGeom>
            <a:solidFill>
              <a:srgbClr val="893F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1" name="îśḻiḓe">
              <a:extLst>
                <a:ext uri="{FF2B5EF4-FFF2-40B4-BE49-F238E27FC236}">
                  <a16:creationId xmlns:a16="http://schemas.microsoft.com/office/drawing/2014/main" id="{C3B5C8D5-4CBC-42F3-8048-AEE706E0E882}"/>
                </a:ext>
              </a:extLst>
            </p:cNvPr>
            <p:cNvSpPr/>
            <p:nvPr/>
          </p:nvSpPr>
          <p:spPr bwMode="auto">
            <a:xfrm>
              <a:off x="5487988" y="1827213"/>
              <a:ext cx="1195388" cy="1165225"/>
            </a:xfrm>
            <a:custGeom>
              <a:avLst/>
              <a:gdLst>
                <a:gd name="T0" fmla="*/ 108 w 114"/>
                <a:gd name="T1" fmla="*/ 44 h 112"/>
                <a:gd name="T2" fmla="*/ 74 w 114"/>
                <a:gd name="T3" fmla="*/ 106 h 112"/>
                <a:gd name="T4" fmla="*/ 7 w 114"/>
                <a:gd name="T5" fmla="*/ 68 h 112"/>
                <a:gd name="T6" fmla="*/ 45 w 114"/>
                <a:gd name="T7" fmla="*/ 7 h 112"/>
                <a:gd name="T8" fmla="*/ 108 w 114"/>
                <a:gd name="T9" fmla="*/ 44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12">
                  <a:moveTo>
                    <a:pt x="108" y="44"/>
                  </a:moveTo>
                  <a:cubicBezTo>
                    <a:pt x="114" y="65"/>
                    <a:pt x="102" y="100"/>
                    <a:pt x="74" y="106"/>
                  </a:cubicBezTo>
                  <a:cubicBezTo>
                    <a:pt x="45" y="112"/>
                    <a:pt x="14" y="95"/>
                    <a:pt x="7" y="68"/>
                  </a:cubicBezTo>
                  <a:cubicBezTo>
                    <a:pt x="0" y="40"/>
                    <a:pt x="17" y="14"/>
                    <a:pt x="45" y="7"/>
                  </a:cubicBezTo>
                  <a:cubicBezTo>
                    <a:pt x="74" y="0"/>
                    <a:pt x="100" y="16"/>
                    <a:pt x="108" y="44"/>
                  </a:cubicBezTo>
                  <a:close/>
                </a:path>
              </a:pathLst>
            </a:custGeom>
            <a:solidFill>
              <a:srgbClr val="F9CA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2" name="ïṥḻîḋé">
              <a:extLst>
                <a:ext uri="{FF2B5EF4-FFF2-40B4-BE49-F238E27FC236}">
                  <a16:creationId xmlns:a16="http://schemas.microsoft.com/office/drawing/2014/main" id="{4EBA4412-6D73-4DFB-88E6-45E60A4C6E97}"/>
                </a:ext>
              </a:extLst>
            </p:cNvPr>
            <p:cNvSpPr/>
            <p:nvPr/>
          </p:nvSpPr>
          <p:spPr bwMode="auto">
            <a:xfrm>
              <a:off x="5938838" y="2293938"/>
              <a:ext cx="168275" cy="187325"/>
            </a:xfrm>
            <a:custGeom>
              <a:avLst/>
              <a:gdLst>
                <a:gd name="T0" fmla="*/ 0 w 16"/>
                <a:gd name="T1" fmla="*/ 5 h 18"/>
                <a:gd name="T2" fmla="*/ 14 w 16"/>
                <a:gd name="T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6" h="18">
                  <a:moveTo>
                    <a:pt x="0" y="5"/>
                  </a:moveTo>
                  <a:cubicBezTo>
                    <a:pt x="0" y="5"/>
                    <a:pt x="16" y="18"/>
                    <a:pt x="14" y="0"/>
                  </a:cubicBezTo>
                </a:path>
              </a:pathLst>
            </a:custGeom>
            <a:noFill/>
            <a:ln w="11113" cap="flat">
              <a:solidFill>
                <a:srgbClr val="1E120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3" name="ïŝļiďè">
              <a:extLst>
                <a:ext uri="{FF2B5EF4-FFF2-40B4-BE49-F238E27FC236}">
                  <a16:creationId xmlns:a16="http://schemas.microsoft.com/office/drawing/2014/main" id="{E5AC930D-6097-4FC9-B4F9-A5E0A52219B5}"/>
                </a:ext>
              </a:extLst>
            </p:cNvPr>
            <p:cNvSpPr/>
            <p:nvPr/>
          </p:nvSpPr>
          <p:spPr bwMode="auto">
            <a:xfrm>
              <a:off x="6378575" y="2190751"/>
              <a:ext cx="136525" cy="187325"/>
            </a:xfrm>
            <a:custGeom>
              <a:avLst/>
              <a:gdLst>
                <a:gd name="T0" fmla="*/ 1 w 13"/>
                <a:gd name="T1" fmla="*/ 3 h 18"/>
                <a:gd name="T2" fmla="*/ 12 w 13"/>
                <a:gd name="T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3" h="18">
                  <a:moveTo>
                    <a:pt x="1" y="3"/>
                  </a:moveTo>
                  <a:cubicBezTo>
                    <a:pt x="0" y="3"/>
                    <a:pt x="13" y="18"/>
                    <a:pt x="12" y="0"/>
                  </a:cubicBezTo>
                </a:path>
              </a:pathLst>
            </a:custGeom>
            <a:noFill/>
            <a:ln w="11113" cap="flat">
              <a:solidFill>
                <a:srgbClr val="1E120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4" name="ïsľîḓè">
              <a:extLst>
                <a:ext uri="{FF2B5EF4-FFF2-40B4-BE49-F238E27FC236}">
                  <a16:creationId xmlns:a16="http://schemas.microsoft.com/office/drawing/2014/main" id="{C72C43FB-7956-4112-9069-23BE5B3B68B9}"/>
                </a:ext>
              </a:extLst>
            </p:cNvPr>
            <p:cNvSpPr/>
            <p:nvPr/>
          </p:nvSpPr>
          <p:spPr bwMode="auto">
            <a:xfrm>
              <a:off x="5341938" y="1733551"/>
              <a:ext cx="1193800" cy="665163"/>
            </a:xfrm>
            <a:custGeom>
              <a:avLst/>
              <a:gdLst>
                <a:gd name="T0" fmla="*/ 114 w 114"/>
                <a:gd name="T1" fmla="*/ 32 h 64"/>
                <a:gd name="T2" fmla="*/ 93 w 114"/>
                <a:gd name="T3" fmla="*/ 36 h 64"/>
                <a:gd name="T4" fmla="*/ 78 w 114"/>
                <a:gd name="T5" fmla="*/ 23 h 64"/>
                <a:gd name="T6" fmla="*/ 81 w 114"/>
                <a:gd name="T7" fmla="*/ 40 h 64"/>
                <a:gd name="T8" fmla="*/ 59 w 114"/>
                <a:gd name="T9" fmla="*/ 45 h 64"/>
                <a:gd name="T10" fmla="*/ 49 w 114"/>
                <a:gd name="T11" fmla="*/ 30 h 64"/>
                <a:gd name="T12" fmla="*/ 51 w 114"/>
                <a:gd name="T13" fmla="*/ 50 h 64"/>
                <a:gd name="T14" fmla="*/ 15 w 114"/>
                <a:gd name="T15" fmla="*/ 64 h 64"/>
                <a:gd name="T16" fmla="*/ 38 w 114"/>
                <a:gd name="T17" fmla="*/ 16 h 64"/>
                <a:gd name="T18" fmla="*/ 84 w 114"/>
                <a:gd name="T19" fmla="*/ 9 h 64"/>
                <a:gd name="T20" fmla="*/ 114 w 114"/>
                <a:gd name="T21" fmla="*/ 3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4" h="64">
                  <a:moveTo>
                    <a:pt x="114" y="32"/>
                  </a:moveTo>
                  <a:cubicBezTo>
                    <a:pt x="93" y="36"/>
                    <a:pt x="93" y="36"/>
                    <a:pt x="93" y="36"/>
                  </a:cubicBezTo>
                  <a:cubicBezTo>
                    <a:pt x="93" y="36"/>
                    <a:pt x="84" y="25"/>
                    <a:pt x="78" y="23"/>
                  </a:cubicBezTo>
                  <a:cubicBezTo>
                    <a:pt x="81" y="40"/>
                    <a:pt x="81" y="40"/>
                    <a:pt x="81" y="40"/>
                  </a:cubicBezTo>
                  <a:cubicBezTo>
                    <a:pt x="59" y="45"/>
                    <a:pt x="59" y="45"/>
                    <a:pt x="59" y="45"/>
                  </a:cubicBezTo>
                  <a:cubicBezTo>
                    <a:pt x="49" y="30"/>
                    <a:pt x="49" y="30"/>
                    <a:pt x="49" y="30"/>
                  </a:cubicBezTo>
                  <a:cubicBezTo>
                    <a:pt x="51" y="50"/>
                    <a:pt x="51" y="50"/>
                    <a:pt x="51" y="50"/>
                  </a:cubicBezTo>
                  <a:cubicBezTo>
                    <a:pt x="15" y="64"/>
                    <a:pt x="15" y="64"/>
                    <a:pt x="15" y="64"/>
                  </a:cubicBezTo>
                  <a:cubicBezTo>
                    <a:pt x="15" y="64"/>
                    <a:pt x="0" y="30"/>
                    <a:pt x="38" y="16"/>
                  </a:cubicBezTo>
                  <a:cubicBezTo>
                    <a:pt x="38" y="16"/>
                    <a:pt x="60" y="0"/>
                    <a:pt x="84" y="9"/>
                  </a:cubicBezTo>
                  <a:cubicBezTo>
                    <a:pt x="104" y="16"/>
                    <a:pt x="114" y="32"/>
                    <a:pt x="114" y="32"/>
                  </a:cubicBezTo>
                  <a:close/>
                </a:path>
              </a:pathLst>
            </a:custGeom>
            <a:solidFill>
              <a:srgbClr val="893F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5" name="íṧḷïḍé">
              <a:extLst>
                <a:ext uri="{FF2B5EF4-FFF2-40B4-BE49-F238E27FC236}">
                  <a16:creationId xmlns:a16="http://schemas.microsoft.com/office/drawing/2014/main" id="{09E9AAE5-905F-4063-BEDA-D65D388843E4}"/>
                </a:ext>
              </a:extLst>
            </p:cNvPr>
            <p:cNvSpPr/>
            <p:nvPr/>
          </p:nvSpPr>
          <p:spPr bwMode="auto">
            <a:xfrm>
              <a:off x="5865813" y="2451101"/>
              <a:ext cx="146050" cy="146050"/>
            </a:xfrm>
            <a:custGeom>
              <a:avLst/>
              <a:gdLst>
                <a:gd name="T0" fmla="*/ 13 w 14"/>
                <a:gd name="T1" fmla="*/ 6 h 14"/>
                <a:gd name="T2" fmla="*/ 8 w 14"/>
                <a:gd name="T3" fmla="*/ 14 h 14"/>
                <a:gd name="T4" fmla="*/ 1 w 14"/>
                <a:gd name="T5" fmla="*/ 8 h 14"/>
                <a:gd name="T6" fmla="*/ 6 w 14"/>
                <a:gd name="T7" fmla="*/ 1 h 14"/>
                <a:gd name="T8" fmla="*/ 13 w 14"/>
                <a:gd name="T9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13" y="6"/>
                  </a:moveTo>
                  <a:cubicBezTo>
                    <a:pt x="14" y="10"/>
                    <a:pt x="12" y="13"/>
                    <a:pt x="8" y="14"/>
                  </a:cubicBezTo>
                  <a:cubicBezTo>
                    <a:pt x="5" y="14"/>
                    <a:pt x="1" y="12"/>
                    <a:pt x="1" y="8"/>
                  </a:cubicBezTo>
                  <a:cubicBezTo>
                    <a:pt x="0" y="5"/>
                    <a:pt x="2" y="2"/>
                    <a:pt x="6" y="1"/>
                  </a:cubicBezTo>
                  <a:cubicBezTo>
                    <a:pt x="10" y="0"/>
                    <a:pt x="13" y="3"/>
                    <a:pt x="13" y="6"/>
                  </a:cubicBezTo>
                  <a:close/>
                </a:path>
              </a:pathLst>
            </a:custGeom>
            <a:solidFill>
              <a:srgbClr val="EAA9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6" name="iṩļîďé">
              <a:extLst>
                <a:ext uri="{FF2B5EF4-FFF2-40B4-BE49-F238E27FC236}">
                  <a16:creationId xmlns:a16="http://schemas.microsoft.com/office/drawing/2014/main" id="{80B63E56-2B38-4FF7-BCCC-30218E666407}"/>
                </a:ext>
              </a:extLst>
            </p:cNvPr>
            <p:cNvSpPr/>
            <p:nvPr/>
          </p:nvSpPr>
          <p:spPr bwMode="auto">
            <a:xfrm>
              <a:off x="6462713" y="2273301"/>
              <a:ext cx="146050" cy="146050"/>
            </a:xfrm>
            <a:custGeom>
              <a:avLst/>
              <a:gdLst>
                <a:gd name="T0" fmla="*/ 14 w 14"/>
                <a:gd name="T1" fmla="*/ 6 h 14"/>
                <a:gd name="T2" fmla="*/ 9 w 14"/>
                <a:gd name="T3" fmla="*/ 14 h 14"/>
                <a:gd name="T4" fmla="*/ 1 w 14"/>
                <a:gd name="T5" fmla="*/ 8 h 14"/>
                <a:gd name="T6" fmla="*/ 6 w 14"/>
                <a:gd name="T7" fmla="*/ 1 h 14"/>
                <a:gd name="T8" fmla="*/ 14 w 14"/>
                <a:gd name="T9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14" y="6"/>
                  </a:moveTo>
                  <a:cubicBezTo>
                    <a:pt x="14" y="10"/>
                    <a:pt x="12" y="13"/>
                    <a:pt x="9" y="14"/>
                  </a:cubicBezTo>
                  <a:cubicBezTo>
                    <a:pt x="5" y="14"/>
                    <a:pt x="2" y="12"/>
                    <a:pt x="1" y="8"/>
                  </a:cubicBezTo>
                  <a:cubicBezTo>
                    <a:pt x="0" y="5"/>
                    <a:pt x="3" y="1"/>
                    <a:pt x="6" y="1"/>
                  </a:cubicBezTo>
                  <a:cubicBezTo>
                    <a:pt x="10" y="0"/>
                    <a:pt x="13" y="3"/>
                    <a:pt x="14" y="6"/>
                  </a:cubicBezTo>
                  <a:close/>
                </a:path>
              </a:pathLst>
            </a:custGeom>
            <a:solidFill>
              <a:srgbClr val="EAA9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7" name="íṣlïḍé">
              <a:extLst>
                <a:ext uri="{FF2B5EF4-FFF2-40B4-BE49-F238E27FC236}">
                  <a16:creationId xmlns:a16="http://schemas.microsoft.com/office/drawing/2014/main" id="{118E09E2-0FF6-4AC2-AFDA-A4AF5E762EF4}"/>
                </a:ext>
              </a:extLst>
            </p:cNvPr>
            <p:cNvSpPr/>
            <p:nvPr/>
          </p:nvSpPr>
          <p:spPr bwMode="auto">
            <a:xfrm>
              <a:off x="6326188" y="2336801"/>
              <a:ext cx="84138" cy="82550"/>
            </a:xfrm>
            <a:custGeom>
              <a:avLst/>
              <a:gdLst>
                <a:gd name="T0" fmla="*/ 0 w 8"/>
                <a:gd name="T1" fmla="*/ 0 h 8"/>
                <a:gd name="T2" fmla="*/ 1 w 8"/>
                <a:gd name="T3" fmla="*/ 8 h 8"/>
                <a:gd name="T4" fmla="*/ 7 w 8"/>
                <a:gd name="T5" fmla="*/ 5 h 8"/>
                <a:gd name="T6" fmla="*/ 6 w 8"/>
                <a:gd name="T7" fmla="*/ 2 h 8"/>
                <a:gd name="T8" fmla="*/ 0 w 8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0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8" y="5"/>
                    <a:pt x="8" y="3"/>
                    <a:pt x="6" y="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A9D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8" name="ïš1îḓé">
              <a:extLst>
                <a:ext uri="{FF2B5EF4-FFF2-40B4-BE49-F238E27FC236}">
                  <a16:creationId xmlns:a16="http://schemas.microsoft.com/office/drawing/2014/main" id="{DD25A35B-7CDB-4D49-821F-3CC4C47D4561}"/>
                </a:ext>
              </a:extLst>
            </p:cNvPr>
            <p:cNvSpPr/>
            <p:nvPr/>
          </p:nvSpPr>
          <p:spPr bwMode="auto">
            <a:xfrm>
              <a:off x="6075363" y="2471738"/>
              <a:ext cx="439738" cy="322263"/>
            </a:xfrm>
            <a:custGeom>
              <a:avLst/>
              <a:gdLst>
                <a:gd name="T0" fmla="*/ 0 w 42"/>
                <a:gd name="T1" fmla="*/ 6 h 31"/>
                <a:gd name="T2" fmla="*/ 42 w 42"/>
                <a:gd name="T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2" h="31">
                  <a:moveTo>
                    <a:pt x="0" y="6"/>
                  </a:moveTo>
                  <a:cubicBezTo>
                    <a:pt x="0" y="6"/>
                    <a:pt x="27" y="31"/>
                    <a:pt x="42" y="0"/>
                  </a:cubicBezTo>
                </a:path>
              </a:pathLst>
            </a:custGeom>
            <a:noFill/>
            <a:ln w="11113" cap="flat">
              <a:solidFill>
                <a:srgbClr val="2824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9" name="išḻîḍé">
              <a:extLst>
                <a:ext uri="{FF2B5EF4-FFF2-40B4-BE49-F238E27FC236}">
                  <a16:creationId xmlns:a16="http://schemas.microsoft.com/office/drawing/2014/main" id="{178DE55B-48DB-4B95-B136-99BF3345FBDC}"/>
                </a:ext>
              </a:extLst>
            </p:cNvPr>
            <p:cNvSpPr/>
            <p:nvPr/>
          </p:nvSpPr>
          <p:spPr bwMode="auto">
            <a:xfrm>
              <a:off x="5435600" y="2378076"/>
              <a:ext cx="157163" cy="166688"/>
            </a:xfrm>
            <a:custGeom>
              <a:avLst/>
              <a:gdLst>
                <a:gd name="T0" fmla="*/ 2 w 15"/>
                <a:gd name="T1" fmla="*/ 10 h 16"/>
                <a:gd name="T2" fmla="*/ 10 w 15"/>
                <a:gd name="T3" fmla="*/ 15 h 16"/>
                <a:gd name="T4" fmla="*/ 13 w 15"/>
                <a:gd name="T5" fmla="*/ 6 h 16"/>
                <a:gd name="T6" fmla="*/ 5 w 15"/>
                <a:gd name="T7" fmla="*/ 1 h 16"/>
                <a:gd name="T8" fmla="*/ 2 w 15"/>
                <a:gd name="T9" fmla="*/ 1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6">
                  <a:moveTo>
                    <a:pt x="2" y="10"/>
                  </a:moveTo>
                  <a:cubicBezTo>
                    <a:pt x="3" y="14"/>
                    <a:pt x="7" y="16"/>
                    <a:pt x="10" y="15"/>
                  </a:cubicBezTo>
                  <a:cubicBezTo>
                    <a:pt x="13" y="14"/>
                    <a:pt x="15" y="10"/>
                    <a:pt x="13" y="6"/>
                  </a:cubicBezTo>
                  <a:cubicBezTo>
                    <a:pt x="12" y="2"/>
                    <a:pt x="8" y="0"/>
                    <a:pt x="5" y="1"/>
                  </a:cubicBezTo>
                  <a:cubicBezTo>
                    <a:pt x="2" y="2"/>
                    <a:pt x="0" y="7"/>
                    <a:pt x="2" y="10"/>
                  </a:cubicBezTo>
                  <a:close/>
                </a:path>
              </a:pathLst>
            </a:custGeom>
            <a:solidFill>
              <a:srgbClr val="F9CA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0" name="íşļîḓê">
              <a:extLst>
                <a:ext uri="{FF2B5EF4-FFF2-40B4-BE49-F238E27FC236}">
                  <a16:creationId xmlns:a16="http://schemas.microsoft.com/office/drawing/2014/main" id="{FD775113-1884-452B-8556-0AFA3DF18B6A}"/>
                </a:ext>
              </a:extLst>
            </p:cNvPr>
            <p:cNvSpPr/>
            <p:nvPr/>
          </p:nvSpPr>
          <p:spPr bwMode="auto">
            <a:xfrm>
              <a:off x="5456238" y="2387601"/>
              <a:ext cx="95250" cy="115888"/>
            </a:xfrm>
            <a:custGeom>
              <a:avLst/>
              <a:gdLst>
                <a:gd name="T0" fmla="*/ 9 w 9"/>
                <a:gd name="T1" fmla="*/ 10 h 11"/>
                <a:gd name="T2" fmla="*/ 3 w 9"/>
                <a:gd name="T3" fmla="*/ 5 h 11"/>
                <a:gd name="T4" fmla="*/ 6 w 9"/>
                <a:gd name="T5" fmla="*/ 8 h 11"/>
                <a:gd name="T6" fmla="*/ 9 w 9"/>
                <a:gd name="T7" fmla="*/ 1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1">
                  <a:moveTo>
                    <a:pt x="9" y="10"/>
                  </a:moveTo>
                  <a:cubicBezTo>
                    <a:pt x="9" y="10"/>
                    <a:pt x="5" y="0"/>
                    <a:pt x="3" y="5"/>
                  </a:cubicBezTo>
                  <a:cubicBezTo>
                    <a:pt x="0" y="11"/>
                    <a:pt x="6" y="8"/>
                    <a:pt x="6" y="8"/>
                  </a:cubicBezTo>
                  <a:cubicBezTo>
                    <a:pt x="6" y="8"/>
                    <a:pt x="7" y="7"/>
                    <a:pt x="9" y="10"/>
                  </a:cubicBezTo>
                  <a:close/>
                </a:path>
              </a:pathLst>
            </a:custGeom>
            <a:solidFill>
              <a:srgbClr val="DA9D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1" name="íš1iḑê">
              <a:extLst>
                <a:ext uri="{FF2B5EF4-FFF2-40B4-BE49-F238E27FC236}">
                  <a16:creationId xmlns:a16="http://schemas.microsoft.com/office/drawing/2014/main" id="{5819B775-A2A4-443B-9998-4A0070F6D5A3}"/>
                </a:ext>
              </a:extLst>
            </p:cNvPr>
            <p:cNvSpPr/>
            <p:nvPr/>
          </p:nvSpPr>
          <p:spPr bwMode="auto">
            <a:xfrm>
              <a:off x="5237163" y="1617663"/>
              <a:ext cx="1236663" cy="396875"/>
            </a:xfrm>
            <a:custGeom>
              <a:avLst/>
              <a:gdLst>
                <a:gd name="T0" fmla="*/ 0 w 118"/>
                <a:gd name="T1" fmla="*/ 23 h 38"/>
                <a:gd name="T2" fmla="*/ 4 w 118"/>
                <a:gd name="T3" fmla="*/ 38 h 38"/>
                <a:gd name="T4" fmla="*/ 118 w 118"/>
                <a:gd name="T5" fmla="*/ 12 h 38"/>
                <a:gd name="T6" fmla="*/ 114 w 118"/>
                <a:gd name="T7" fmla="*/ 1 h 38"/>
                <a:gd name="T8" fmla="*/ 0 w 118"/>
                <a:gd name="T9" fmla="*/ 23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38">
                  <a:moveTo>
                    <a:pt x="0" y="23"/>
                  </a:moveTo>
                  <a:cubicBezTo>
                    <a:pt x="0" y="23"/>
                    <a:pt x="13" y="31"/>
                    <a:pt x="4" y="38"/>
                  </a:cubicBezTo>
                  <a:cubicBezTo>
                    <a:pt x="118" y="12"/>
                    <a:pt x="118" y="12"/>
                    <a:pt x="118" y="12"/>
                  </a:cubicBezTo>
                  <a:cubicBezTo>
                    <a:pt x="118" y="12"/>
                    <a:pt x="118" y="3"/>
                    <a:pt x="114" y="1"/>
                  </a:cubicBezTo>
                  <a:cubicBezTo>
                    <a:pt x="110" y="0"/>
                    <a:pt x="0" y="23"/>
                    <a:pt x="0" y="23"/>
                  </a:cubicBezTo>
                  <a:close/>
                </a:path>
              </a:pathLst>
            </a:custGeom>
            <a:solidFill>
              <a:srgbClr val="C7B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2" name="ïSḻiḑè">
              <a:extLst>
                <a:ext uri="{FF2B5EF4-FFF2-40B4-BE49-F238E27FC236}">
                  <a16:creationId xmlns:a16="http://schemas.microsoft.com/office/drawing/2014/main" id="{54CD98CB-C092-4CA6-949C-60BCA2C84ADB}"/>
                </a:ext>
              </a:extLst>
            </p:cNvPr>
            <p:cNvSpPr/>
            <p:nvPr/>
          </p:nvSpPr>
          <p:spPr bwMode="auto">
            <a:xfrm>
              <a:off x="5487988" y="1400176"/>
              <a:ext cx="942975" cy="395288"/>
            </a:xfrm>
            <a:custGeom>
              <a:avLst/>
              <a:gdLst>
                <a:gd name="T0" fmla="*/ 0 w 90"/>
                <a:gd name="T1" fmla="*/ 24 h 38"/>
                <a:gd name="T2" fmla="*/ 4 w 90"/>
                <a:gd name="T3" fmla="*/ 38 h 38"/>
                <a:gd name="T4" fmla="*/ 90 w 90"/>
                <a:gd name="T5" fmla="*/ 14 h 38"/>
                <a:gd name="T6" fmla="*/ 86 w 90"/>
                <a:gd name="T7" fmla="*/ 0 h 38"/>
                <a:gd name="T8" fmla="*/ 0 w 90"/>
                <a:gd name="T9" fmla="*/ 24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38">
                  <a:moveTo>
                    <a:pt x="0" y="24"/>
                  </a:moveTo>
                  <a:cubicBezTo>
                    <a:pt x="4" y="38"/>
                    <a:pt x="4" y="38"/>
                    <a:pt x="4" y="38"/>
                  </a:cubicBezTo>
                  <a:cubicBezTo>
                    <a:pt x="90" y="14"/>
                    <a:pt x="90" y="14"/>
                    <a:pt x="90" y="14"/>
                  </a:cubicBezTo>
                  <a:cubicBezTo>
                    <a:pt x="90" y="14"/>
                    <a:pt x="84" y="2"/>
                    <a:pt x="86" y="0"/>
                  </a:cubicBezTo>
                  <a:lnTo>
                    <a:pt x="0" y="24"/>
                  </a:lnTo>
                  <a:close/>
                </a:path>
              </a:pathLst>
            </a:custGeom>
            <a:solidFill>
              <a:srgbClr val="F25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3" name="isḷîďê">
              <a:extLst>
                <a:ext uri="{FF2B5EF4-FFF2-40B4-BE49-F238E27FC236}">
                  <a16:creationId xmlns:a16="http://schemas.microsoft.com/office/drawing/2014/main" id="{6A556140-B6D6-4BA5-B2DB-F03BEAE8AB74}"/>
                </a:ext>
              </a:extLst>
            </p:cNvPr>
            <p:cNvSpPr/>
            <p:nvPr/>
          </p:nvSpPr>
          <p:spPr bwMode="auto">
            <a:xfrm>
              <a:off x="5153025" y="1212851"/>
              <a:ext cx="1184275" cy="477838"/>
            </a:xfrm>
            <a:custGeom>
              <a:avLst/>
              <a:gdLst>
                <a:gd name="T0" fmla="*/ 0 w 113"/>
                <a:gd name="T1" fmla="*/ 34 h 46"/>
                <a:gd name="T2" fmla="*/ 6 w 113"/>
                <a:gd name="T3" fmla="*/ 46 h 46"/>
                <a:gd name="T4" fmla="*/ 113 w 113"/>
                <a:gd name="T5" fmla="*/ 12 h 46"/>
                <a:gd name="T6" fmla="*/ 110 w 113"/>
                <a:gd name="T7" fmla="*/ 0 h 46"/>
                <a:gd name="T8" fmla="*/ 0 w 113"/>
                <a:gd name="T9" fmla="*/ 34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3" h="46">
                  <a:moveTo>
                    <a:pt x="0" y="34"/>
                  </a:moveTo>
                  <a:cubicBezTo>
                    <a:pt x="0" y="34"/>
                    <a:pt x="11" y="41"/>
                    <a:pt x="6" y="46"/>
                  </a:cubicBezTo>
                  <a:cubicBezTo>
                    <a:pt x="113" y="12"/>
                    <a:pt x="113" y="12"/>
                    <a:pt x="113" y="12"/>
                  </a:cubicBezTo>
                  <a:cubicBezTo>
                    <a:pt x="110" y="0"/>
                    <a:pt x="110" y="0"/>
                    <a:pt x="110" y="0"/>
                  </a:cubicBezTo>
                  <a:lnTo>
                    <a:pt x="0" y="34"/>
                  </a:lnTo>
                  <a:close/>
                </a:path>
              </a:pathLst>
            </a:custGeom>
            <a:solidFill>
              <a:srgbClr val="CECB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4" name="íŝ1iďè">
              <a:extLst>
                <a:ext uri="{FF2B5EF4-FFF2-40B4-BE49-F238E27FC236}">
                  <a16:creationId xmlns:a16="http://schemas.microsoft.com/office/drawing/2014/main" id="{1F2A0CCE-0C51-499E-8F0E-203FB00BAE0A}"/>
                </a:ext>
              </a:extLst>
            </p:cNvPr>
            <p:cNvSpPr/>
            <p:nvPr/>
          </p:nvSpPr>
          <p:spPr bwMode="auto">
            <a:xfrm>
              <a:off x="5205413" y="1128713"/>
              <a:ext cx="963613" cy="365125"/>
            </a:xfrm>
            <a:custGeom>
              <a:avLst/>
              <a:gdLst>
                <a:gd name="T0" fmla="*/ 88 w 92"/>
                <a:gd name="T1" fmla="*/ 0 h 35"/>
                <a:gd name="T2" fmla="*/ 92 w 92"/>
                <a:gd name="T3" fmla="*/ 10 h 35"/>
                <a:gd name="T4" fmla="*/ 7 w 92"/>
                <a:gd name="T5" fmla="*/ 35 h 35"/>
                <a:gd name="T6" fmla="*/ 3 w 92"/>
                <a:gd name="T7" fmla="*/ 22 h 35"/>
                <a:gd name="T8" fmla="*/ 88 w 92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" h="35">
                  <a:moveTo>
                    <a:pt x="88" y="0"/>
                  </a:moveTo>
                  <a:cubicBezTo>
                    <a:pt x="88" y="0"/>
                    <a:pt x="88" y="6"/>
                    <a:pt x="92" y="10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35"/>
                    <a:pt x="0" y="27"/>
                    <a:pt x="3" y="22"/>
                  </a:cubicBezTo>
                  <a:lnTo>
                    <a:pt x="88" y="0"/>
                  </a:lnTo>
                  <a:close/>
                </a:path>
              </a:pathLst>
            </a:custGeom>
            <a:solidFill>
              <a:srgbClr val="A0C7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85" name="2391605e-c1ec-4f33-ac73-081b407e3325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<a:extLst>
              <a:ext uri="{FF2B5EF4-FFF2-40B4-BE49-F238E27FC236}">
                <a16:creationId xmlns:a16="http://schemas.microsoft.com/office/drawing/2014/main" id="{33D6842E-D555-4BA4-A165-94F9F7F5CA47}"/>
              </a:ext>
            </a:extLst>
          </p:cNvPr>
          <p:cNvGrpSpPr>
            <a:grpSpLocks noChangeAspect="1"/>
          </p:cNvGrpSpPr>
          <p:nvPr>
            <p:custDataLst>
              <p:tags r:id="rId2"/>
            </p:custDataLst>
          </p:nvPr>
        </p:nvGrpSpPr>
        <p:grpSpPr>
          <a:xfrm>
            <a:off x="8072520" y="1191675"/>
            <a:ext cx="2980796" cy="4474650"/>
            <a:chOff x="4605602" y="1365763"/>
            <a:chExt cx="2980796" cy="4474650"/>
          </a:xfrm>
        </p:grpSpPr>
        <p:sp>
          <p:nvSpPr>
            <p:cNvPr id="86" name="îṡ1ïḋê">
              <a:extLst>
                <a:ext uri="{FF2B5EF4-FFF2-40B4-BE49-F238E27FC236}">
                  <a16:creationId xmlns:a16="http://schemas.microsoft.com/office/drawing/2014/main" id="{7E3DC8A1-546C-4705-9F3F-80C4D816F238}"/>
                </a:ext>
              </a:extLst>
            </p:cNvPr>
            <p:cNvSpPr/>
            <p:nvPr/>
          </p:nvSpPr>
          <p:spPr bwMode="auto">
            <a:xfrm>
              <a:off x="5774407" y="3419815"/>
              <a:ext cx="643190" cy="601694"/>
            </a:xfrm>
            <a:custGeom>
              <a:avLst/>
              <a:gdLst>
                <a:gd name="T0" fmla="*/ 93 w 93"/>
                <a:gd name="T1" fmla="*/ 87 h 87"/>
                <a:gd name="T2" fmla="*/ 0 w 93"/>
                <a:gd name="T3" fmla="*/ 87 h 87"/>
                <a:gd name="T4" fmla="*/ 10 w 93"/>
                <a:gd name="T5" fmla="*/ 0 h 87"/>
                <a:gd name="T6" fmla="*/ 83 w 93"/>
                <a:gd name="T7" fmla="*/ 0 h 87"/>
                <a:gd name="T8" fmla="*/ 93 w 93"/>
                <a:gd name="T9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87">
                  <a:moveTo>
                    <a:pt x="93" y="87"/>
                  </a:moveTo>
                  <a:lnTo>
                    <a:pt x="0" y="87"/>
                  </a:lnTo>
                  <a:lnTo>
                    <a:pt x="10" y="0"/>
                  </a:lnTo>
                  <a:lnTo>
                    <a:pt x="83" y="0"/>
                  </a:lnTo>
                  <a:lnTo>
                    <a:pt x="93" y="87"/>
                  </a:lnTo>
                  <a:close/>
                </a:path>
              </a:pathLst>
            </a:custGeom>
            <a:solidFill>
              <a:srgbClr val="FFD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7" name="işḷíḑé">
              <a:extLst>
                <a:ext uri="{FF2B5EF4-FFF2-40B4-BE49-F238E27FC236}">
                  <a16:creationId xmlns:a16="http://schemas.microsoft.com/office/drawing/2014/main" id="{7233E6EB-3E0E-4251-BEA8-2F58B62F59E9}"/>
                </a:ext>
              </a:extLst>
            </p:cNvPr>
            <p:cNvSpPr/>
            <p:nvPr/>
          </p:nvSpPr>
          <p:spPr bwMode="auto">
            <a:xfrm>
              <a:off x="5774407" y="3419815"/>
              <a:ext cx="643190" cy="601694"/>
            </a:xfrm>
            <a:custGeom>
              <a:avLst/>
              <a:gdLst>
                <a:gd name="T0" fmla="*/ 93 w 93"/>
                <a:gd name="T1" fmla="*/ 87 h 87"/>
                <a:gd name="T2" fmla="*/ 0 w 93"/>
                <a:gd name="T3" fmla="*/ 87 h 87"/>
                <a:gd name="T4" fmla="*/ 10 w 93"/>
                <a:gd name="T5" fmla="*/ 0 h 87"/>
                <a:gd name="T6" fmla="*/ 83 w 93"/>
                <a:gd name="T7" fmla="*/ 0 h 87"/>
                <a:gd name="T8" fmla="*/ 93 w 93"/>
                <a:gd name="T9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87">
                  <a:moveTo>
                    <a:pt x="93" y="87"/>
                  </a:moveTo>
                  <a:lnTo>
                    <a:pt x="0" y="87"/>
                  </a:lnTo>
                  <a:lnTo>
                    <a:pt x="10" y="0"/>
                  </a:lnTo>
                  <a:lnTo>
                    <a:pt x="83" y="0"/>
                  </a:lnTo>
                  <a:lnTo>
                    <a:pt x="93" y="8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8" name="îṥliḑé">
              <a:extLst>
                <a:ext uri="{FF2B5EF4-FFF2-40B4-BE49-F238E27FC236}">
                  <a16:creationId xmlns:a16="http://schemas.microsoft.com/office/drawing/2014/main" id="{CDC343B7-A21D-4893-B54F-D76311562DD8}"/>
                </a:ext>
              </a:extLst>
            </p:cNvPr>
            <p:cNvSpPr/>
            <p:nvPr/>
          </p:nvSpPr>
          <p:spPr bwMode="auto">
            <a:xfrm>
              <a:off x="5456267" y="1753059"/>
              <a:ext cx="1279461" cy="1818908"/>
            </a:xfrm>
            <a:custGeom>
              <a:avLst/>
              <a:gdLst>
                <a:gd name="T0" fmla="*/ 0 w 89"/>
                <a:gd name="T1" fmla="*/ 24 h 127"/>
                <a:gd name="T2" fmla="*/ 6 w 89"/>
                <a:gd name="T3" fmla="*/ 91 h 127"/>
                <a:gd name="T4" fmla="*/ 35 w 89"/>
                <a:gd name="T5" fmla="*/ 123 h 127"/>
                <a:gd name="T6" fmla="*/ 54 w 89"/>
                <a:gd name="T7" fmla="*/ 123 h 127"/>
                <a:gd name="T8" fmla="*/ 83 w 89"/>
                <a:gd name="T9" fmla="*/ 91 h 127"/>
                <a:gd name="T10" fmla="*/ 89 w 89"/>
                <a:gd name="T11" fmla="*/ 24 h 127"/>
                <a:gd name="T12" fmla="*/ 68 w 89"/>
                <a:gd name="T13" fmla="*/ 9 h 127"/>
                <a:gd name="T14" fmla="*/ 21 w 89"/>
                <a:gd name="T15" fmla="*/ 9 h 127"/>
                <a:gd name="T16" fmla="*/ 0 w 89"/>
                <a:gd name="T17" fmla="*/ 24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9" h="127">
                  <a:moveTo>
                    <a:pt x="0" y="24"/>
                  </a:moveTo>
                  <a:cubicBezTo>
                    <a:pt x="6" y="91"/>
                    <a:pt x="6" y="91"/>
                    <a:pt x="6" y="91"/>
                  </a:cubicBezTo>
                  <a:cubicBezTo>
                    <a:pt x="7" y="100"/>
                    <a:pt x="35" y="123"/>
                    <a:pt x="35" y="123"/>
                  </a:cubicBezTo>
                  <a:cubicBezTo>
                    <a:pt x="41" y="127"/>
                    <a:pt x="48" y="127"/>
                    <a:pt x="54" y="123"/>
                  </a:cubicBezTo>
                  <a:cubicBezTo>
                    <a:pt x="54" y="123"/>
                    <a:pt x="83" y="100"/>
                    <a:pt x="83" y="91"/>
                  </a:cubicBezTo>
                  <a:cubicBezTo>
                    <a:pt x="89" y="24"/>
                    <a:pt x="89" y="24"/>
                    <a:pt x="89" y="24"/>
                  </a:cubicBezTo>
                  <a:cubicBezTo>
                    <a:pt x="68" y="9"/>
                    <a:pt x="68" y="9"/>
                    <a:pt x="68" y="9"/>
                  </a:cubicBezTo>
                  <a:cubicBezTo>
                    <a:pt x="54" y="0"/>
                    <a:pt x="35" y="0"/>
                    <a:pt x="21" y="9"/>
                  </a:cubicBezTo>
                  <a:cubicBezTo>
                    <a:pt x="0" y="24"/>
                    <a:pt x="0" y="24"/>
                    <a:pt x="0" y="24"/>
                  </a:cubicBezTo>
                </a:path>
              </a:pathLst>
            </a:custGeom>
            <a:solidFill>
              <a:srgbClr val="FFD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9" name="îSlîḑè">
              <a:extLst>
                <a:ext uri="{FF2B5EF4-FFF2-40B4-BE49-F238E27FC236}">
                  <a16:creationId xmlns:a16="http://schemas.microsoft.com/office/drawing/2014/main" id="{62393244-A93B-4384-A005-740E69382999}"/>
                </a:ext>
              </a:extLst>
            </p:cNvPr>
            <p:cNvSpPr/>
            <p:nvPr/>
          </p:nvSpPr>
          <p:spPr bwMode="auto">
            <a:xfrm>
              <a:off x="6638905" y="2382416"/>
              <a:ext cx="325054" cy="546366"/>
            </a:xfrm>
            <a:custGeom>
              <a:avLst/>
              <a:gdLst>
                <a:gd name="T0" fmla="*/ 2 w 23"/>
                <a:gd name="T1" fmla="*/ 19 h 38"/>
                <a:gd name="T2" fmla="*/ 19 w 23"/>
                <a:gd name="T3" fmla="*/ 12 h 38"/>
                <a:gd name="T4" fmla="*/ 0 w 23"/>
                <a:gd name="T5" fmla="*/ 38 h 38"/>
                <a:gd name="T6" fmla="*/ 2 w 23"/>
                <a:gd name="T7" fmla="*/ 19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38">
                  <a:moveTo>
                    <a:pt x="2" y="19"/>
                  </a:moveTo>
                  <a:cubicBezTo>
                    <a:pt x="2" y="19"/>
                    <a:pt x="15" y="0"/>
                    <a:pt x="19" y="12"/>
                  </a:cubicBezTo>
                  <a:cubicBezTo>
                    <a:pt x="23" y="24"/>
                    <a:pt x="3" y="36"/>
                    <a:pt x="0" y="38"/>
                  </a:cubicBezTo>
                  <a:cubicBezTo>
                    <a:pt x="2" y="19"/>
                    <a:pt x="2" y="19"/>
                    <a:pt x="2" y="19"/>
                  </a:cubicBezTo>
                </a:path>
              </a:pathLst>
            </a:custGeom>
            <a:solidFill>
              <a:srgbClr val="FFD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0" name="iṧ1îḋe">
              <a:extLst>
                <a:ext uri="{FF2B5EF4-FFF2-40B4-BE49-F238E27FC236}">
                  <a16:creationId xmlns:a16="http://schemas.microsoft.com/office/drawing/2014/main" id="{FF096F45-EEF2-49B9-AE59-6F6095E7E6BC}"/>
                </a:ext>
              </a:extLst>
            </p:cNvPr>
            <p:cNvSpPr/>
            <p:nvPr/>
          </p:nvSpPr>
          <p:spPr bwMode="auto">
            <a:xfrm>
              <a:off x="5214210" y="2382416"/>
              <a:ext cx="345800" cy="546366"/>
            </a:xfrm>
            <a:custGeom>
              <a:avLst/>
              <a:gdLst>
                <a:gd name="T0" fmla="*/ 22 w 24"/>
                <a:gd name="T1" fmla="*/ 19 h 38"/>
                <a:gd name="T2" fmla="*/ 5 w 24"/>
                <a:gd name="T3" fmla="*/ 12 h 38"/>
                <a:gd name="T4" fmla="*/ 24 w 24"/>
                <a:gd name="T5" fmla="*/ 38 h 38"/>
                <a:gd name="T6" fmla="*/ 22 w 24"/>
                <a:gd name="T7" fmla="*/ 19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38">
                  <a:moveTo>
                    <a:pt x="22" y="19"/>
                  </a:moveTo>
                  <a:cubicBezTo>
                    <a:pt x="22" y="19"/>
                    <a:pt x="9" y="0"/>
                    <a:pt x="5" y="12"/>
                  </a:cubicBezTo>
                  <a:cubicBezTo>
                    <a:pt x="0" y="24"/>
                    <a:pt x="21" y="36"/>
                    <a:pt x="24" y="38"/>
                  </a:cubicBezTo>
                  <a:lnTo>
                    <a:pt x="22" y="19"/>
                  </a:lnTo>
                  <a:close/>
                </a:path>
              </a:pathLst>
            </a:custGeom>
            <a:solidFill>
              <a:srgbClr val="FFD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1" name="ï$1îḍe">
              <a:extLst>
                <a:ext uri="{FF2B5EF4-FFF2-40B4-BE49-F238E27FC236}">
                  <a16:creationId xmlns:a16="http://schemas.microsoft.com/office/drawing/2014/main" id="{43430D10-4B5C-4A3D-A1A3-53E2E1C02A0E}"/>
                </a:ext>
              </a:extLst>
            </p:cNvPr>
            <p:cNvSpPr/>
            <p:nvPr/>
          </p:nvSpPr>
          <p:spPr bwMode="auto">
            <a:xfrm>
              <a:off x="5255706" y="1621657"/>
              <a:ext cx="1549183" cy="2040220"/>
            </a:xfrm>
            <a:custGeom>
              <a:avLst/>
              <a:gdLst>
                <a:gd name="T0" fmla="*/ 101 w 108"/>
                <a:gd name="T1" fmla="*/ 37 h 142"/>
                <a:gd name="T2" fmla="*/ 89 w 108"/>
                <a:gd name="T3" fmla="*/ 99 h 142"/>
                <a:gd name="T4" fmla="*/ 59 w 108"/>
                <a:gd name="T5" fmla="*/ 88 h 142"/>
                <a:gd name="T6" fmla="*/ 28 w 108"/>
                <a:gd name="T7" fmla="*/ 99 h 142"/>
                <a:gd name="T8" fmla="*/ 19 w 108"/>
                <a:gd name="T9" fmla="*/ 59 h 142"/>
                <a:gd name="T10" fmla="*/ 42 w 108"/>
                <a:gd name="T11" fmla="*/ 11 h 142"/>
                <a:gd name="T12" fmla="*/ 1 w 108"/>
                <a:gd name="T13" fmla="*/ 30 h 142"/>
                <a:gd name="T14" fmla="*/ 11 w 108"/>
                <a:gd name="T15" fmla="*/ 59 h 142"/>
                <a:gd name="T16" fmla="*/ 17 w 108"/>
                <a:gd name="T17" fmla="*/ 103 h 142"/>
                <a:gd name="T18" fmla="*/ 52 w 108"/>
                <a:gd name="T19" fmla="*/ 139 h 142"/>
                <a:gd name="T20" fmla="*/ 65 w 108"/>
                <a:gd name="T21" fmla="*/ 139 h 142"/>
                <a:gd name="T22" fmla="*/ 100 w 108"/>
                <a:gd name="T23" fmla="*/ 103 h 142"/>
                <a:gd name="T24" fmla="*/ 108 w 108"/>
                <a:gd name="T25" fmla="*/ 40 h 142"/>
                <a:gd name="T26" fmla="*/ 101 w 108"/>
                <a:gd name="T27" fmla="*/ 37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8" h="142">
                  <a:moveTo>
                    <a:pt x="101" y="37"/>
                  </a:moveTo>
                  <a:cubicBezTo>
                    <a:pt x="101" y="37"/>
                    <a:pt x="93" y="95"/>
                    <a:pt x="89" y="99"/>
                  </a:cubicBezTo>
                  <a:cubicBezTo>
                    <a:pt x="89" y="99"/>
                    <a:pt x="81" y="88"/>
                    <a:pt x="59" y="88"/>
                  </a:cubicBezTo>
                  <a:cubicBezTo>
                    <a:pt x="36" y="88"/>
                    <a:pt x="28" y="99"/>
                    <a:pt x="28" y="99"/>
                  </a:cubicBezTo>
                  <a:cubicBezTo>
                    <a:pt x="24" y="95"/>
                    <a:pt x="19" y="59"/>
                    <a:pt x="19" y="59"/>
                  </a:cubicBezTo>
                  <a:cubicBezTo>
                    <a:pt x="52" y="40"/>
                    <a:pt x="42" y="11"/>
                    <a:pt x="42" y="11"/>
                  </a:cubicBezTo>
                  <a:cubicBezTo>
                    <a:pt x="15" y="0"/>
                    <a:pt x="2" y="16"/>
                    <a:pt x="1" y="30"/>
                  </a:cubicBezTo>
                  <a:cubicBezTo>
                    <a:pt x="0" y="45"/>
                    <a:pt x="11" y="59"/>
                    <a:pt x="11" y="59"/>
                  </a:cubicBezTo>
                  <a:cubicBezTo>
                    <a:pt x="11" y="59"/>
                    <a:pt x="12" y="84"/>
                    <a:pt x="17" y="103"/>
                  </a:cubicBezTo>
                  <a:cubicBezTo>
                    <a:pt x="21" y="117"/>
                    <a:pt x="41" y="134"/>
                    <a:pt x="52" y="139"/>
                  </a:cubicBezTo>
                  <a:cubicBezTo>
                    <a:pt x="56" y="142"/>
                    <a:pt x="61" y="142"/>
                    <a:pt x="65" y="139"/>
                  </a:cubicBezTo>
                  <a:cubicBezTo>
                    <a:pt x="76" y="134"/>
                    <a:pt x="96" y="117"/>
                    <a:pt x="100" y="103"/>
                  </a:cubicBezTo>
                  <a:cubicBezTo>
                    <a:pt x="106" y="84"/>
                    <a:pt x="108" y="40"/>
                    <a:pt x="108" y="40"/>
                  </a:cubicBezTo>
                  <a:cubicBezTo>
                    <a:pt x="108" y="36"/>
                    <a:pt x="101" y="37"/>
                    <a:pt x="101" y="37"/>
                  </a:cubicBezTo>
                </a:path>
              </a:pathLst>
            </a:custGeom>
            <a:solidFill>
              <a:srgbClr val="5959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2" name="îSḷïdé">
              <a:extLst>
                <a:ext uri="{FF2B5EF4-FFF2-40B4-BE49-F238E27FC236}">
                  <a16:creationId xmlns:a16="http://schemas.microsoft.com/office/drawing/2014/main" id="{94C75228-49F7-4644-8915-1AB7F15479B6}"/>
                </a:ext>
              </a:extLst>
            </p:cNvPr>
            <p:cNvSpPr/>
            <p:nvPr/>
          </p:nvSpPr>
          <p:spPr bwMode="auto">
            <a:xfrm>
              <a:off x="5815899" y="1365763"/>
              <a:ext cx="1334789" cy="1320957"/>
            </a:xfrm>
            <a:custGeom>
              <a:avLst/>
              <a:gdLst>
                <a:gd name="T0" fmla="*/ 80 w 93"/>
                <a:gd name="T1" fmla="*/ 23 h 92"/>
                <a:gd name="T2" fmla="*/ 50 w 93"/>
                <a:gd name="T3" fmla="*/ 24 h 92"/>
                <a:gd name="T4" fmla="*/ 0 w 93"/>
                <a:gd name="T5" fmla="*/ 30 h 92"/>
                <a:gd name="T6" fmla="*/ 77 w 93"/>
                <a:gd name="T7" fmla="*/ 60 h 92"/>
                <a:gd name="T8" fmla="*/ 80 w 93"/>
                <a:gd name="T9" fmla="*/ 23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92">
                  <a:moveTo>
                    <a:pt x="80" y="23"/>
                  </a:moveTo>
                  <a:cubicBezTo>
                    <a:pt x="80" y="23"/>
                    <a:pt x="82" y="48"/>
                    <a:pt x="50" y="24"/>
                  </a:cubicBezTo>
                  <a:cubicBezTo>
                    <a:pt x="18" y="0"/>
                    <a:pt x="2" y="13"/>
                    <a:pt x="0" y="30"/>
                  </a:cubicBezTo>
                  <a:cubicBezTo>
                    <a:pt x="0" y="30"/>
                    <a:pt x="25" y="92"/>
                    <a:pt x="77" y="60"/>
                  </a:cubicBezTo>
                  <a:cubicBezTo>
                    <a:pt x="93" y="50"/>
                    <a:pt x="80" y="23"/>
                    <a:pt x="80" y="23"/>
                  </a:cubicBezTo>
                </a:path>
              </a:pathLst>
            </a:custGeom>
            <a:solidFill>
              <a:srgbClr val="5959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3" name="îŝļidè">
              <a:extLst>
                <a:ext uri="{FF2B5EF4-FFF2-40B4-BE49-F238E27FC236}">
                  <a16:creationId xmlns:a16="http://schemas.microsoft.com/office/drawing/2014/main" id="{33F9E468-E95B-4F64-9BF5-A701E4D33228}"/>
                </a:ext>
              </a:extLst>
            </p:cNvPr>
            <p:cNvSpPr/>
            <p:nvPr/>
          </p:nvSpPr>
          <p:spPr bwMode="auto">
            <a:xfrm>
              <a:off x="5947305" y="3129344"/>
              <a:ext cx="297390" cy="255894"/>
            </a:xfrm>
            <a:custGeom>
              <a:avLst/>
              <a:gdLst>
                <a:gd name="T0" fmla="*/ 0 w 21"/>
                <a:gd name="T1" fmla="*/ 0 h 18"/>
                <a:gd name="T2" fmla="*/ 21 w 21"/>
                <a:gd name="T3" fmla="*/ 0 h 18"/>
                <a:gd name="T4" fmla="*/ 0 w 21"/>
                <a:gd name="T5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18">
                  <a:moveTo>
                    <a:pt x="0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12" y="18"/>
                    <a:pt x="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4" name="îS1íḍê">
              <a:extLst>
                <a:ext uri="{FF2B5EF4-FFF2-40B4-BE49-F238E27FC236}">
                  <a16:creationId xmlns:a16="http://schemas.microsoft.com/office/drawing/2014/main" id="{63347DD3-29BB-490A-B2A7-0330590A8C5A}"/>
                </a:ext>
              </a:extLst>
            </p:cNvPr>
            <p:cNvSpPr/>
            <p:nvPr/>
          </p:nvSpPr>
          <p:spPr bwMode="auto">
            <a:xfrm>
              <a:off x="5497763" y="2354752"/>
              <a:ext cx="1210301" cy="345800"/>
            </a:xfrm>
            <a:custGeom>
              <a:avLst/>
              <a:gdLst>
                <a:gd name="T0" fmla="*/ 84 w 84"/>
                <a:gd name="T1" fmla="*/ 11 h 24"/>
                <a:gd name="T2" fmla="*/ 71 w 84"/>
                <a:gd name="T3" fmla="*/ 11 h 24"/>
                <a:gd name="T4" fmla="*/ 59 w 84"/>
                <a:gd name="T5" fmla="*/ 0 h 24"/>
                <a:gd name="T6" fmla="*/ 47 w 84"/>
                <a:gd name="T7" fmla="*/ 9 h 24"/>
                <a:gd name="T8" fmla="*/ 42 w 84"/>
                <a:gd name="T9" fmla="*/ 7 h 24"/>
                <a:gd name="T10" fmla="*/ 36 w 84"/>
                <a:gd name="T11" fmla="*/ 9 h 24"/>
                <a:gd name="T12" fmla="*/ 24 w 84"/>
                <a:gd name="T13" fmla="*/ 0 h 24"/>
                <a:gd name="T14" fmla="*/ 12 w 84"/>
                <a:gd name="T15" fmla="*/ 11 h 24"/>
                <a:gd name="T16" fmla="*/ 0 w 84"/>
                <a:gd name="T17" fmla="*/ 11 h 24"/>
                <a:gd name="T18" fmla="*/ 0 w 84"/>
                <a:gd name="T19" fmla="*/ 14 h 24"/>
                <a:gd name="T20" fmla="*/ 12 w 84"/>
                <a:gd name="T21" fmla="*/ 14 h 24"/>
                <a:gd name="T22" fmla="*/ 24 w 84"/>
                <a:gd name="T23" fmla="*/ 24 h 24"/>
                <a:gd name="T24" fmla="*/ 36 w 84"/>
                <a:gd name="T25" fmla="*/ 13 h 24"/>
                <a:gd name="T26" fmla="*/ 42 w 84"/>
                <a:gd name="T27" fmla="*/ 10 h 24"/>
                <a:gd name="T28" fmla="*/ 47 w 84"/>
                <a:gd name="T29" fmla="*/ 13 h 24"/>
                <a:gd name="T30" fmla="*/ 59 w 84"/>
                <a:gd name="T31" fmla="*/ 24 h 24"/>
                <a:gd name="T32" fmla="*/ 71 w 84"/>
                <a:gd name="T33" fmla="*/ 14 h 24"/>
                <a:gd name="T34" fmla="*/ 84 w 84"/>
                <a:gd name="T35" fmla="*/ 14 h 24"/>
                <a:gd name="T36" fmla="*/ 84 w 84"/>
                <a:gd name="T37" fmla="*/ 11 h 24"/>
                <a:gd name="T38" fmla="*/ 24 w 84"/>
                <a:gd name="T39" fmla="*/ 21 h 24"/>
                <a:gd name="T40" fmla="*/ 15 w 84"/>
                <a:gd name="T41" fmla="*/ 12 h 24"/>
                <a:gd name="T42" fmla="*/ 24 w 84"/>
                <a:gd name="T43" fmla="*/ 3 h 24"/>
                <a:gd name="T44" fmla="*/ 33 w 84"/>
                <a:gd name="T45" fmla="*/ 12 h 24"/>
                <a:gd name="T46" fmla="*/ 24 w 84"/>
                <a:gd name="T47" fmla="*/ 21 h 24"/>
                <a:gd name="T48" fmla="*/ 59 w 84"/>
                <a:gd name="T49" fmla="*/ 21 h 24"/>
                <a:gd name="T50" fmla="*/ 50 w 84"/>
                <a:gd name="T51" fmla="*/ 12 h 24"/>
                <a:gd name="T52" fmla="*/ 59 w 84"/>
                <a:gd name="T53" fmla="*/ 3 h 24"/>
                <a:gd name="T54" fmla="*/ 68 w 84"/>
                <a:gd name="T55" fmla="*/ 12 h 24"/>
                <a:gd name="T56" fmla="*/ 59 w 84"/>
                <a:gd name="T57" fmla="*/ 21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24">
                  <a:moveTo>
                    <a:pt x="84" y="11"/>
                  </a:moveTo>
                  <a:cubicBezTo>
                    <a:pt x="71" y="11"/>
                    <a:pt x="71" y="11"/>
                    <a:pt x="71" y="11"/>
                  </a:cubicBezTo>
                  <a:cubicBezTo>
                    <a:pt x="70" y="5"/>
                    <a:pt x="65" y="0"/>
                    <a:pt x="59" y="0"/>
                  </a:cubicBezTo>
                  <a:cubicBezTo>
                    <a:pt x="53" y="0"/>
                    <a:pt x="49" y="4"/>
                    <a:pt x="47" y="9"/>
                  </a:cubicBezTo>
                  <a:cubicBezTo>
                    <a:pt x="46" y="8"/>
                    <a:pt x="44" y="7"/>
                    <a:pt x="42" y="7"/>
                  </a:cubicBezTo>
                  <a:cubicBezTo>
                    <a:pt x="39" y="7"/>
                    <a:pt x="37" y="8"/>
                    <a:pt x="36" y="9"/>
                  </a:cubicBezTo>
                  <a:cubicBezTo>
                    <a:pt x="35" y="4"/>
                    <a:pt x="30" y="0"/>
                    <a:pt x="24" y="0"/>
                  </a:cubicBezTo>
                  <a:cubicBezTo>
                    <a:pt x="18" y="0"/>
                    <a:pt x="13" y="5"/>
                    <a:pt x="12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3" y="20"/>
                    <a:pt x="18" y="24"/>
                    <a:pt x="24" y="24"/>
                  </a:cubicBezTo>
                  <a:cubicBezTo>
                    <a:pt x="31" y="24"/>
                    <a:pt x="36" y="19"/>
                    <a:pt x="36" y="13"/>
                  </a:cubicBezTo>
                  <a:cubicBezTo>
                    <a:pt x="37" y="12"/>
                    <a:pt x="39" y="10"/>
                    <a:pt x="42" y="10"/>
                  </a:cubicBezTo>
                  <a:cubicBezTo>
                    <a:pt x="44" y="10"/>
                    <a:pt x="45" y="11"/>
                    <a:pt x="47" y="13"/>
                  </a:cubicBezTo>
                  <a:cubicBezTo>
                    <a:pt x="47" y="19"/>
                    <a:pt x="52" y="24"/>
                    <a:pt x="59" y="24"/>
                  </a:cubicBezTo>
                  <a:cubicBezTo>
                    <a:pt x="65" y="24"/>
                    <a:pt x="70" y="20"/>
                    <a:pt x="71" y="14"/>
                  </a:cubicBezTo>
                  <a:cubicBezTo>
                    <a:pt x="84" y="14"/>
                    <a:pt x="84" y="14"/>
                    <a:pt x="84" y="14"/>
                  </a:cubicBezTo>
                  <a:cubicBezTo>
                    <a:pt x="84" y="11"/>
                    <a:pt x="84" y="11"/>
                    <a:pt x="84" y="11"/>
                  </a:cubicBezTo>
                  <a:moveTo>
                    <a:pt x="24" y="21"/>
                  </a:moveTo>
                  <a:cubicBezTo>
                    <a:pt x="19" y="21"/>
                    <a:pt x="15" y="17"/>
                    <a:pt x="15" y="12"/>
                  </a:cubicBezTo>
                  <a:cubicBezTo>
                    <a:pt x="15" y="7"/>
                    <a:pt x="19" y="3"/>
                    <a:pt x="24" y="3"/>
                  </a:cubicBezTo>
                  <a:cubicBezTo>
                    <a:pt x="29" y="3"/>
                    <a:pt x="33" y="7"/>
                    <a:pt x="33" y="12"/>
                  </a:cubicBezTo>
                  <a:cubicBezTo>
                    <a:pt x="33" y="17"/>
                    <a:pt x="29" y="21"/>
                    <a:pt x="24" y="21"/>
                  </a:cubicBezTo>
                  <a:moveTo>
                    <a:pt x="59" y="21"/>
                  </a:moveTo>
                  <a:cubicBezTo>
                    <a:pt x="54" y="21"/>
                    <a:pt x="50" y="17"/>
                    <a:pt x="50" y="12"/>
                  </a:cubicBezTo>
                  <a:cubicBezTo>
                    <a:pt x="50" y="7"/>
                    <a:pt x="54" y="3"/>
                    <a:pt x="59" y="3"/>
                  </a:cubicBezTo>
                  <a:cubicBezTo>
                    <a:pt x="64" y="3"/>
                    <a:pt x="68" y="7"/>
                    <a:pt x="68" y="12"/>
                  </a:cubicBezTo>
                  <a:cubicBezTo>
                    <a:pt x="68" y="17"/>
                    <a:pt x="64" y="21"/>
                    <a:pt x="59" y="21"/>
                  </a:cubicBezTo>
                </a:path>
              </a:pathLst>
            </a:custGeom>
            <a:solidFill>
              <a:srgbClr val="5959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5" name="i$ḷïďé">
              <a:extLst>
                <a:ext uri="{FF2B5EF4-FFF2-40B4-BE49-F238E27FC236}">
                  <a16:creationId xmlns:a16="http://schemas.microsoft.com/office/drawing/2014/main" id="{A53D65D4-DCDE-419D-BE8C-6DD1250FE928}"/>
                </a:ext>
              </a:extLst>
            </p:cNvPr>
            <p:cNvSpPr/>
            <p:nvPr/>
          </p:nvSpPr>
          <p:spPr bwMode="auto">
            <a:xfrm>
              <a:off x="4695508" y="3717201"/>
              <a:ext cx="2800980" cy="2123212"/>
            </a:xfrm>
            <a:custGeom>
              <a:avLst/>
              <a:gdLst>
                <a:gd name="T0" fmla="*/ 195 w 195"/>
                <a:gd name="T1" fmla="*/ 148 h 148"/>
                <a:gd name="T2" fmla="*/ 195 w 195"/>
                <a:gd name="T3" fmla="*/ 45 h 148"/>
                <a:gd name="T4" fmla="*/ 150 w 195"/>
                <a:gd name="T5" fmla="*/ 0 h 148"/>
                <a:gd name="T6" fmla="*/ 96 w 195"/>
                <a:gd name="T7" fmla="*/ 45 h 148"/>
                <a:gd name="T8" fmla="*/ 45 w 195"/>
                <a:gd name="T9" fmla="*/ 0 h 148"/>
                <a:gd name="T10" fmla="*/ 0 w 195"/>
                <a:gd name="T11" fmla="*/ 45 h 148"/>
                <a:gd name="T12" fmla="*/ 0 w 195"/>
                <a:gd name="T13" fmla="*/ 148 h 148"/>
                <a:gd name="T14" fmla="*/ 195 w 195"/>
                <a:gd name="T15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5" h="148">
                  <a:moveTo>
                    <a:pt x="195" y="148"/>
                  </a:moveTo>
                  <a:cubicBezTo>
                    <a:pt x="195" y="45"/>
                    <a:pt x="195" y="45"/>
                    <a:pt x="195" y="45"/>
                  </a:cubicBezTo>
                  <a:cubicBezTo>
                    <a:pt x="195" y="20"/>
                    <a:pt x="175" y="0"/>
                    <a:pt x="150" y="0"/>
                  </a:cubicBezTo>
                  <a:cubicBezTo>
                    <a:pt x="96" y="45"/>
                    <a:pt x="96" y="45"/>
                    <a:pt x="96" y="45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20" y="0"/>
                    <a:pt x="0" y="20"/>
                    <a:pt x="0" y="45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195" y="148"/>
                    <a:pt x="195" y="148"/>
                    <a:pt x="195" y="14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6" name="ïśḷïḍè">
              <a:extLst>
                <a:ext uri="{FF2B5EF4-FFF2-40B4-BE49-F238E27FC236}">
                  <a16:creationId xmlns:a16="http://schemas.microsoft.com/office/drawing/2014/main" id="{041AB8F7-4CAA-4B2A-80A3-10F011ABD8ED}"/>
                </a:ext>
              </a:extLst>
            </p:cNvPr>
            <p:cNvSpPr/>
            <p:nvPr/>
          </p:nvSpPr>
          <p:spPr bwMode="auto">
            <a:xfrm>
              <a:off x="5442435" y="3744865"/>
              <a:ext cx="1293293" cy="1134223"/>
            </a:xfrm>
            <a:custGeom>
              <a:avLst/>
              <a:gdLst>
                <a:gd name="T0" fmla="*/ 90 w 90"/>
                <a:gd name="T1" fmla="*/ 79 h 79"/>
                <a:gd name="T2" fmla="*/ 90 w 90"/>
                <a:gd name="T3" fmla="*/ 0 h 79"/>
                <a:gd name="T4" fmla="*/ 90 w 90"/>
                <a:gd name="T5" fmla="*/ 0 h 79"/>
                <a:gd name="T6" fmla="*/ 1 w 90"/>
                <a:gd name="T7" fmla="*/ 0 h 79"/>
                <a:gd name="T8" fmla="*/ 0 w 90"/>
                <a:gd name="T9" fmla="*/ 0 h 79"/>
                <a:gd name="T10" fmla="*/ 0 w 90"/>
                <a:gd name="T11" fmla="*/ 79 h 79"/>
                <a:gd name="T12" fmla="*/ 90 w 90"/>
                <a:gd name="T13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79">
                  <a:moveTo>
                    <a:pt x="90" y="79"/>
                  </a:moveTo>
                  <a:cubicBezTo>
                    <a:pt x="90" y="0"/>
                    <a:pt x="90" y="0"/>
                    <a:pt x="90" y="0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90" y="79"/>
                    <a:pt x="90" y="79"/>
                    <a:pt x="90" y="79"/>
                  </a:cubicBezTo>
                </a:path>
              </a:pathLst>
            </a:custGeom>
            <a:solidFill>
              <a:srgbClr val="C4C7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7" name="îš1iḑé">
              <a:extLst>
                <a:ext uri="{FF2B5EF4-FFF2-40B4-BE49-F238E27FC236}">
                  <a16:creationId xmlns:a16="http://schemas.microsoft.com/office/drawing/2014/main" id="{B3065E71-4332-4A5D-8F5E-C4FD2256D267}"/>
                </a:ext>
              </a:extLst>
            </p:cNvPr>
            <p:cNvSpPr/>
            <p:nvPr/>
          </p:nvSpPr>
          <p:spPr bwMode="auto">
            <a:xfrm>
              <a:off x="4605602" y="3703369"/>
              <a:ext cx="2980796" cy="2137044"/>
            </a:xfrm>
            <a:custGeom>
              <a:avLst/>
              <a:gdLst>
                <a:gd name="T0" fmla="*/ 207 w 207"/>
                <a:gd name="T1" fmla="*/ 149 h 149"/>
                <a:gd name="T2" fmla="*/ 204 w 207"/>
                <a:gd name="T3" fmla="*/ 54 h 149"/>
                <a:gd name="T4" fmla="*/ 156 w 207"/>
                <a:gd name="T5" fmla="*/ 0 h 149"/>
                <a:gd name="T6" fmla="*/ 125 w 207"/>
                <a:gd name="T7" fmla="*/ 0 h 149"/>
                <a:gd name="T8" fmla="*/ 126 w 207"/>
                <a:gd name="T9" fmla="*/ 52 h 149"/>
                <a:gd name="T10" fmla="*/ 103 w 207"/>
                <a:gd name="T11" fmla="*/ 73 h 149"/>
                <a:gd name="T12" fmla="*/ 82 w 207"/>
                <a:gd name="T13" fmla="*/ 52 h 149"/>
                <a:gd name="T14" fmla="*/ 82 w 207"/>
                <a:gd name="T15" fmla="*/ 0 h 149"/>
                <a:gd name="T16" fmla="*/ 51 w 207"/>
                <a:gd name="T17" fmla="*/ 0 h 149"/>
                <a:gd name="T18" fmla="*/ 3 w 207"/>
                <a:gd name="T19" fmla="*/ 54 h 149"/>
                <a:gd name="T20" fmla="*/ 0 w 207"/>
                <a:gd name="T21" fmla="*/ 149 h 149"/>
                <a:gd name="T22" fmla="*/ 207 w 207"/>
                <a:gd name="T23" fmla="*/ 149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7" h="149">
                  <a:moveTo>
                    <a:pt x="207" y="149"/>
                  </a:moveTo>
                  <a:cubicBezTo>
                    <a:pt x="204" y="54"/>
                    <a:pt x="204" y="54"/>
                    <a:pt x="204" y="54"/>
                  </a:cubicBezTo>
                  <a:cubicBezTo>
                    <a:pt x="204" y="28"/>
                    <a:pt x="182" y="0"/>
                    <a:pt x="156" y="0"/>
                  </a:cubicBezTo>
                  <a:cubicBezTo>
                    <a:pt x="125" y="0"/>
                    <a:pt x="125" y="0"/>
                    <a:pt x="125" y="0"/>
                  </a:cubicBezTo>
                  <a:cubicBezTo>
                    <a:pt x="126" y="52"/>
                    <a:pt x="126" y="52"/>
                    <a:pt x="126" y="52"/>
                  </a:cubicBezTo>
                  <a:cubicBezTo>
                    <a:pt x="103" y="73"/>
                    <a:pt x="103" y="73"/>
                    <a:pt x="103" y="73"/>
                  </a:cubicBezTo>
                  <a:cubicBezTo>
                    <a:pt x="82" y="52"/>
                    <a:pt x="82" y="52"/>
                    <a:pt x="82" y="52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25" y="0"/>
                    <a:pt x="3" y="28"/>
                    <a:pt x="3" y="54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207" y="149"/>
                    <a:pt x="207" y="149"/>
                    <a:pt x="207" y="149"/>
                  </a:cubicBezTo>
                </a:path>
              </a:pathLst>
            </a:custGeom>
            <a:solidFill>
              <a:srgbClr val="23B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8" name="ïŝ1îdê">
              <a:extLst>
                <a:ext uri="{FF2B5EF4-FFF2-40B4-BE49-F238E27FC236}">
                  <a16:creationId xmlns:a16="http://schemas.microsoft.com/office/drawing/2014/main" id="{E88B6C02-3CEF-4466-B9E1-4B469C0964B9}"/>
                </a:ext>
              </a:extLst>
            </p:cNvPr>
            <p:cNvSpPr/>
            <p:nvPr/>
          </p:nvSpPr>
          <p:spPr bwMode="auto">
            <a:xfrm>
              <a:off x="6175531" y="5093486"/>
              <a:ext cx="145238" cy="14523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9" name="îşḷîde">
              <a:extLst>
                <a:ext uri="{FF2B5EF4-FFF2-40B4-BE49-F238E27FC236}">
                  <a16:creationId xmlns:a16="http://schemas.microsoft.com/office/drawing/2014/main" id="{E745A0D0-9C10-48D5-8A31-086DF965EBD1}"/>
                </a:ext>
              </a:extLst>
            </p:cNvPr>
            <p:cNvSpPr/>
            <p:nvPr/>
          </p:nvSpPr>
          <p:spPr bwMode="auto">
            <a:xfrm>
              <a:off x="6175531" y="5356293"/>
              <a:ext cx="145238" cy="13832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0" name="ïṥḷiḍè">
              <a:extLst>
                <a:ext uri="{FF2B5EF4-FFF2-40B4-BE49-F238E27FC236}">
                  <a16:creationId xmlns:a16="http://schemas.microsoft.com/office/drawing/2014/main" id="{4FC93329-986B-4472-B8A5-868A87508F02}"/>
                </a:ext>
              </a:extLst>
            </p:cNvPr>
            <p:cNvSpPr/>
            <p:nvPr/>
          </p:nvSpPr>
          <p:spPr bwMode="auto">
            <a:xfrm>
              <a:off x="6175531" y="5612183"/>
              <a:ext cx="145238" cy="14523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1" name="îš1idé">
              <a:extLst>
                <a:ext uri="{FF2B5EF4-FFF2-40B4-BE49-F238E27FC236}">
                  <a16:creationId xmlns:a16="http://schemas.microsoft.com/office/drawing/2014/main" id="{5E59A789-D6F6-43D5-8749-5BD2F41F874A}"/>
                </a:ext>
              </a:extLst>
            </p:cNvPr>
            <p:cNvSpPr/>
            <p:nvPr/>
          </p:nvSpPr>
          <p:spPr bwMode="auto">
            <a:xfrm>
              <a:off x="6071793" y="4754600"/>
              <a:ext cx="48414" cy="10858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2" name="iṧľíḑe">
              <a:extLst>
                <a:ext uri="{FF2B5EF4-FFF2-40B4-BE49-F238E27FC236}">
                  <a16:creationId xmlns:a16="http://schemas.microsoft.com/office/drawing/2014/main" id="{E0151C9F-BC89-4BEA-938C-BE6836B839D2}"/>
                </a:ext>
              </a:extLst>
            </p:cNvPr>
            <p:cNvSpPr/>
            <p:nvPr/>
          </p:nvSpPr>
          <p:spPr bwMode="auto">
            <a:xfrm>
              <a:off x="6071793" y="4754600"/>
              <a:ext cx="48414" cy="1085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3" name="íṩļîḍé">
              <a:extLst>
                <a:ext uri="{FF2B5EF4-FFF2-40B4-BE49-F238E27FC236}">
                  <a16:creationId xmlns:a16="http://schemas.microsoft.com/office/drawing/2014/main" id="{FDF9FAB9-B44F-4A81-A0E1-923D9810600B}"/>
                </a:ext>
              </a:extLst>
            </p:cNvPr>
            <p:cNvSpPr/>
            <p:nvPr/>
          </p:nvSpPr>
          <p:spPr bwMode="auto">
            <a:xfrm>
              <a:off x="6825634" y="4996662"/>
              <a:ext cx="82992" cy="843751"/>
            </a:xfrm>
            <a:custGeom>
              <a:avLst/>
              <a:gdLst>
                <a:gd name="T0" fmla="*/ 12 w 12"/>
                <a:gd name="T1" fmla="*/ 122 h 122"/>
                <a:gd name="T2" fmla="*/ 6 w 12"/>
                <a:gd name="T3" fmla="*/ 0 h 122"/>
                <a:gd name="T4" fmla="*/ 0 w 12"/>
                <a:gd name="T5" fmla="*/ 122 h 122"/>
                <a:gd name="T6" fmla="*/ 12 w 12"/>
                <a:gd name="T7" fmla="*/ 122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22">
                  <a:moveTo>
                    <a:pt x="12" y="122"/>
                  </a:moveTo>
                  <a:lnTo>
                    <a:pt x="6" y="0"/>
                  </a:lnTo>
                  <a:lnTo>
                    <a:pt x="0" y="122"/>
                  </a:lnTo>
                  <a:lnTo>
                    <a:pt x="12" y="122"/>
                  </a:lnTo>
                  <a:close/>
                </a:path>
              </a:pathLst>
            </a:custGeom>
            <a:solidFill>
              <a:srgbClr val="0099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4" name="ïṣ1ïḋê">
              <a:extLst>
                <a:ext uri="{FF2B5EF4-FFF2-40B4-BE49-F238E27FC236}">
                  <a16:creationId xmlns:a16="http://schemas.microsoft.com/office/drawing/2014/main" id="{BB56C2F4-0816-4385-8C3B-2E1CE444D760}"/>
                </a:ext>
              </a:extLst>
            </p:cNvPr>
            <p:cNvSpPr/>
            <p:nvPr/>
          </p:nvSpPr>
          <p:spPr bwMode="auto">
            <a:xfrm>
              <a:off x="6825634" y="4996662"/>
              <a:ext cx="82992" cy="843751"/>
            </a:xfrm>
            <a:custGeom>
              <a:avLst/>
              <a:gdLst>
                <a:gd name="T0" fmla="*/ 12 w 12"/>
                <a:gd name="T1" fmla="*/ 122 h 122"/>
                <a:gd name="T2" fmla="*/ 6 w 12"/>
                <a:gd name="T3" fmla="*/ 0 h 122"/>
                <a:gd name="T4" fmla="*/ 0 w 12"/>
                <a:gd name="T5" fmla="*/ 122 h 122"/>
                <a:gd name="T6" fmla="*/ 12 w 12"/>
                <a:gd name="T7" fmla="*/ 122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22">
                  <a:moveTo>
                    <a:pt x="12" y="122"/>
                  </a:moveTo>
                  <a:lnTo>
                    <a:pt x="6" y="0"/>
                  </a:lnTo>
                  <a:lnTo>
                    <a:pt x="0" y="122"/>
                  </a:lnTo>
                  <a:lnTo>
                    <a:pt x="12" y="12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5" name="ïślîḓê">
              <a:extLst>
                <a:ext uri="{FF2B5EF4-FFF2-40B4-BE49-F238E27FC236}">
                  <a16:creationId xmlns:a16="http://schemas.microsoft.com/office/drawing/2014/main" id="{FBBF0A7F-D39A-4BFD-AA08-2E180D8A8A5E}"/>
                </a:ext>
              </a:extLst>
            </p:cNvPr>
            <p:cNvSpPr/>
            <p:nvPr/>
          </p:nvSpPr>
          <p:spPr bwMode="auto">
            <a:xfrm>
              <a:off x="5228042" y="4996662"/>
              <a:ext cx="82992" cy="843751"/>
            </a:xfrm>
            <a:custGeom>
              <a:avLst/>
              <a:gdLst>
                <a:gd name="T0" fmla="*/ 12 w 12"/>
                <a:gd name="T1" fmla="*/ 122 h 122"/>
                <a:gd name="T2" fmla="*/ 6 w 12"/>
                <a:gd name="T3" fmla="*/ 0 h 122"/>
                <a:gd name="T4" fmla="*/ 0 w 12"/>
                <a:gd name="T5" fmla="*/ 122 h 122"/>
                <a:gd name="T6" fmla="*/ 12 w 12"/>
                <a:gd name="T7" fmla="*/ 122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22">
                  <a:moveTo>
                    <a:pt x="12" y="122"/>
                  </a:moveTo>
                  <a:lnTo>
                    <a:pt x="6" y="0"/>
                  </a:lnTo>
                  <a:lnTo>
                    <a:pt x="0" y="122"/>
                  </a:lnTo>
                  <a:lnTo>
                    <a:pt x="12" y="122"/>
                  </a:lnTo>
                  <a:close/>
                </a:path>
              </a:pathLst>
            </a:custGeom>
            <a:solidFill>
              <a:srgbClr val="0099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6" name="íśľïḑé">
              <a:extLst>
                <a:ext uri="{FF2B5EF4-FFF2-40B4-BE49-F238E27FC236}">
                  <a16:creationId xmlns:a16="http://schemas.microsoft.com/office/drawing/2014/main" id="{CF66DA1C-DC67-4B1F-9501-245B79DDFBE8}"/>
                </a:ext>
              </a:extLst>
            </p:cNvPr>
            <p:cNvSpPr/>
            <p:nvPr/>
          </p:nvSpPr>
          <p:spPr bwMode="auto">
            <a:xfrm>
              <a:off x="5483931" y="3703369"/>
              <a:ext cx="601694" cy="1175719"/>
            </a:xfrm>
            <a:custGeom>
              <a:avLst/>
              <a:gdLst>
                <a:gd name="T0" fmla="*/ 42 w 42"/>
                <a:gd name="T1" fmla="*/ 82 h 82"/>
                <a:gd name="T2" fmla="*/ 3 w 42"/>
                <a:gd name="T3" fmla="*/ 47 h 82"/>
                <a:gd name="T4" fmla="*/ 12 w 42"/>
                <a:gd name="T5" fmla="*/ 42 h 82"/>
                <a:gd name="T6" fmla="*/ 0 w 42"/>
                <a:gd name="T7" fmla="*/ 28 h 82"/>
                <a:gd name="T8" fmla="*/ 17 w 42"/>
                <a:gd name="T9" fmla="*/ 0 h 82"/>
                <a:gd name="T10" fmla="*/ 23 w 42"/>
                <a:gd name="T11" fmla="*/ 0 h 82"/>
                <a:gd name="T12" fmla="*/ 42 w 42"/>
                <a:gd name="T13" fmla="*/ 69 h 82"/>
                <a:gd name="T14" fmla="*/ 42 w 42"/>
                <a:gd name="T1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" h="82">
                  <a:moveTo>
                    <a:pt x="42" y="82"/>
                  </a:moveTo>
                  <a:cubicBezTo>
                    <a:pt x="3" y="47"/>
                    <a:pt x="3" y="47"/>
                    <a:pt x="3" y="47"/>
                  </a:cubicBezTo>
                  <a:cubicBezTo>
                    <a:pt x="12" y="42"/>
                    <a:pt x="12" y="42"/>
                    <a:pt x="12" y="42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1" y="45"/>
                    <a:pt x="42" y="69"/>
                    <a:pt x="42" y="69"/>
                  </a:cubicBezTo>
                  <a:cubicBezTo>
                    <a:pt x="42" y="82"/>
                    <a:pt x="42" y="82"/>
                    <a:pt x="42" y="8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7" name="íŝḷíḑè">
              <a:extLst>
                <a:ext uri="{FF2B5EF4-FFF2-40B4-BE49-F238E27FC236}">
                  <a16:creationId xmlns:a16="http://schemas.microsoft.com/office/drawing/2014/main" id="{F1229B20-5DA3-4CD1-B6AA-DD768BC89D94}"/>
                </a:ext>
              </a:extLst>
            </p:cNvPr>
            <p:cNvSpPr/>
            <p:nvPr/>
          </p:nvSpPr>
          <p:spPr bwMode="auto">
            <a:xfrm>
              <a:off x="6085625" y="3703369"/>
              <a:ext cx="608608" cy="1175719"/>
            </a:xfrm>
            <a:custGeom>
              <a:avLst/>
              <a:gdLst>
                <a:gd name="T0" fmla="*/ 0 w 42"/>
                <a:gd name="T1" fmla="*/ 69 h 82"/>
                <a:gd name="T2" fmla="*/ 20 w 42"/>
                <a:gd name="T3" fmla="*/ 0 h 82"/>
                <a:gd name="T4" fmla="*/ 26 w 42"/>
                <a:gd name="T5" fmla="*/ 0 h 82"/>
                <a:gd name="T6" fmla="*/ 42 w 42"/>
                <a:gd name="T7" fmla="*/ 28 h 82"/>
                <a:gd name="T8" fmla="*/ 31 w 42"/>
                <a:gd name="T9" fmla="*/ 42 h 82"/>
                <a:gd name="T10" fmla="*/ 40 w 42"/>
                <a:gd name="T11" fmla="*/ 47 h 82"/>
                <a:gd name="T12" fmla="*/ 0 w 42"/>
                <a:gd name="T13" fmla="*/ 82 h 82"/>
                <a:gd name="T14" fmla="*/ 0 w 42"/>
                <a:gd name="T15" fmla="*/ 69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" h="82">
                  <a:moveTo>
                    <a:pt x="0" y="69"/>
                  </a:moveTo>
                  <a:cubicBezTo>
                    <a:pt x="0" y="69"/>
                    <a:pt x="21" y="45"/>
                    <a:pt x="20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42" y="28"/>
                    <a:pt x="42" y="28"/>
                    <a:pt x="42" y="28"/>
                  </a:cubicBezTo>
                  <a:cubicBezTo>
                    <a:pt x="31" y="42"/>
                    <a:pt x="31" y="42"/>
                    <a:pt x="31" y="42"/>
                  </a:cubicBezTo>
                  <a:cubicBezTo>
                    <a:pt x="40" y="47"/>
                    <a:pt x="40" y="47"/>
                    <a:pt x="40" y="47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69"/>
                    <a:pt x="0" y="69"/>
                    <a:pt x="0" y="6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8" name="îṡlîḍé">
              <a:extLst>
                <a:ext uri="{FF2B5EF4-FFF2-40B4-BE49-F238E27FC236}">
                  <a16:creationId xmlns:a16="http://schemas.microsoft.com/office/drawing/2014/main" id="{28ABB36B-FC7D-4FD9-98B3-0B9AC80B4105}"/>
                </a:ext>
              </a:extLst>
            </p:cNvPr>
            <p:cNvSpPr/>
            <p:nvPr/>
          </p:nvSpPr>
          <p:spPr bwMode="auto">
            <a:xfrm>
              <a:off x="6417593" y="4837592"/>
              <a:ext cx="421878" cy="829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9" name="îṩ1iḍê">
              <a:extLst>
                <a:ext uri="{FF2B5EF4-FFF2-40B4-BE49-F238E27FC236}">
                  <a16:creationId xmlns:a16="http://schemas.microsoft.com/office/drawing/2014/main" id="{F34E6657-B7BF-4379-8BF5-E525713C6A96}"/>
                </a:ext>
              </a:extLst>
            </p:cNvPr>
            <p:cNvSpPr/>
            <p:nvPr/>
          </p:nvSpPr>
          <p:spPr bwMode="auto">
            <a:xfrm>
              <a:off x="6417593" y="4837592"/>
              <a:ext cx="421878" cy="82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0" name="iṧḷiḍê">
              <a:extLst>
                <a:ext uri="{FF2B5EF4-FFF2-40B4-BE49-F238E27FC236}">
                  <a16:creationId xmlns:a16="http://schemas.microsoft.com/office/drawing/2014/main" id="{F4EF7FA9-4CC3-4940-B7A4-A8C97BEDC63A}"/>
                </a:ext>
              </a:extLst>
            </p:cNvPr>
            <p:cNvSpPr/>
            <p:nvPr/>
          </p:nvSpPr>
          <p:spPr bwMode="auto">
            <a:xfrm>
              <a:off x="6618154" y="2223346"/>
              <a:ext cx="304304" cy="1023567"/>
            </a:xfrm>
            <a:prstGeom prst="rect">
              <a:avLst/>
            </a:pr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1" name="îṩḻîḓè">
              <a:extLst>
                <a:ext uri="{FF2B5EF4-FFF2-40B4-BE49-F238E27FC236}">
                  <a16:creationId xmlns:a16="http://schemas.microsoft.com/office/drawing/2014/main" id="{12108430-E8E6-4E49-8A60-1735207217F4}"/>
                </a:ext>
              </a:extLst>
            </p:cNvPr>
            <p:cNvSpPr/>
            <p:nvPr/>
          </p:nvSpPr>
          <p:spPr bwMode="auto">
            <a:xfrm>
              <a:off x="6085625" y="3516639"/>
              <a:ext cx="304304" cy="228230"/>
            </a:xfrm>
            <a:custGeom>
              <a:avLst/>
              <a:gdLst>
                <a:gd name="T0" fmla="*/ 19 w 21"/>
                <a:gd name="T1" fmla="*/ 0 h 16"/>
                <a:gd name="T2" fmla="*/ 7 w 21"/>
                <a:gd name="T3" fmla="*/ 7 h 16"/>
                <a:gd name="T4" fmla="*/ 1 w 21"/>
                <a:gd name="T5" fmla="*/ 9 h 16"/>
                <a:gd name="T6" fmla="*/ 0 w 21"/>
                <a:gd name="T7" fmla="*/ 9 h 16"/>
                <a:gd name="T8" fmla="*/ 0 w 21"/>
                <a:gd name="T9" fmla="*/ 16 h 16"/>
                <a:gd name="T10" fmla="*/ 20 w 21"/>
                <a:gd name="T11" fmla="*/ 16 h 16"/>
                <a:gd name="T12" fmla="*/ 20 w 21"/>
                <a:gd name="T13" fmla="*/ 13 h 16"/>
                <a:gd name="T14" fmla="*/ 21 w 21"/>
                <a:gd name="T15" fmla="*/ 13 h 16"/>
                <a:gd name="T16" fmla="*/ 19 w 21"/>
                <a:gd name="T1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6">
                  <a:moveTo>
                    <a:pt x="19" y="0"/>
                  </a:moveTo>
                  <a:cubicBezTo>
                    <a:pt x="15" y="3"/>
                    <a:pt x="11" y="6"/>
                    <a:pt x="7" y="7"/>
                  </a:cubicBezTo>
                  <a:cubicBezTo>
                    <a:pt x="5" y="9"/>
                    <a:pt x="3" y="9"/>
                    <a:pt x="1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5"/>
                    <a:pt x="20" y="14"/>
                    <a:pt x="20" y="13"/>
                  </a:cubicBezTo>
                  <a:cubicBezTo>
                    <a:pt x="21" y="13"/>
                    <a:pt x="21" y="13"/>
                    <a:pt x="21" y="13"/>
                  </a:cubicBezTo>
                  <a:cubicBezTo>
                    <a:pt x="19" y="0"/>
                    <a:pt x="19" y="0"/>
                    <a:pt x="19" y="0"/>
                  </a:cubicBezTo>
                </a:path>
              </a:pathLst>
            </a:custGeom>
            <a:solidFill>
              <a:srgbClr val="F3D1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2" name="ïṩḻïdê">
              <a:extLst>
                <a:ext uri="{FF2B5EF4-FFF2-40B4-BE49-F238E27FC236}">
                  <a16:creationId xmlns:a16="http://schemas.microsoft.com/office/drawing/2014/main" id="{DFC3D529-2A75-4C1F-B596-2F58C54BAA70}"/>
                </a:ext>
              </a:extLst>
            </p:cNvPr>
            <p:cNvSpPr/>
            <p:nvPr/>
          </p:nvSpPr>
          <p:spPr bwMode="auto">
            <a:xfrm>
              <a:off x="6085625" y="2181850"/>
              <a:ext cx="594776" cy="864501"/>
            </a:xfrm>
            <a:custGeom>
              <a:avLst/>
              <a:gdLst>
                <a:gd name="T0" fmla="*/ 1 w 41"/>
                <a:gd name="T1" fmla="*/ 22 h 60"/>
                <a:gd name="T2" fmla="*/ 0 w 41"/>
                <a:gd name="T3" fmla="*/ 22 h 60"/>
                <a:gd name="T4" fmla="*/ 0 w 41"/>
                <a:gd name="T5" fmla="*/ 49 h 60"/>
                <a:gd name="T6" fmla="*/ 1 w 41"/>
                <a:gd name="T7" fmla="*/ 49 h 60"/>
                <a:gd name="T8" fmla="*/ 31 w 41"/>
                <a:gd name="T9" fmla="*/ 60 h 60"/>
                <a:gd name="T10" fmla="*/ 39 w 41"/>
                <a:gd name="T11" fmla="*/ 26 h 60"/>
                <a:gd name="T12" fmla="*/ 30 w 41"/>
                <a:gd name="T13" fmla="*/ 26 h 60"/>
                <a:gd name="T14" fmla="*/ 18 w 41"/>
                <a:gd name="T15" fmla="*/ 36 h 60"/>
                <a:gd name="T16" fmla="*/ 6 w 41"/>
                <a:gd name="T17" fmla="*/ 25 h 60"/>
                <a:gd name="T18" fmla="*/ 1 w 41"/>
                <a:gd name="T19" fmla="*/ 22 h 60"/>
                <a:gd name="T20" fmla="*/ 18 w 41"/>
                <a:gd name="T21" fmla="*/ 15 h 60"/>
                <a:gd name="T22" fmla="*/ 9 w 41"/>
                <a:gd name="T23" fmla="*/ 24 h 60"/>
                <a:gd name="T24" fmla="*/ 18 w 41"/>
                <a:gd name="T25" fmla="*/ 33 h 60"/>
                <a:gd name="T26" fmla="*/ 27 w 41"/>
                <a:gd name="T27" fmla="*/ 24 h 60"/>
                <a:gd name="T28" fmla="*/ 18 w 41"/>
                <a:gd name="T29" fmla="*/ 15 h 60"/>
                <a:gd name="T30" fmla="*/ 0 w 41"/>
                <a:gd name="T31" fmla="*/ 0 h 60"/>
                <a:gd name="T32" fmla="*/ 0 w 41"/>
                <a:gd name="T33" fmla="*/ 19 h 60"/>
                <a:gd name="T34" fmla="*/ 1 w 41"/>
                <a:gd name="T35" fmla="*/ 19 h 60"/>
                <a:gd name="T36" fmla="*/ 6 w 41"/>
                <a:gd name="T37" fmla="*/ 21 h 60"/>
                <a:gd name="T38" fmla="*/ 18 w 41"/>
                <a:gd name="T39" fmla="*/ 12 h 60"/>
                <a:gd name="T40" fmla="*/ 30 w 41"/>
                <a:gd name="T41" fmla="*/ 23 h 60"/>
                <a:gd name="T42" fmla="*/ 39 w 41"/>
                <a:gd name="T43" fmla="*/ 23 h 60"/>
                <a:gd name="T44" fmla="*/ 41 w 41"/>
                <a:gd name="T45" fmla="*/ 11 h 60"/>
                <a:gd name="T46" fmla="*/ 29 w 41"/>
                <a:gd name="T47" fmla="*/ 13 h 60"/>
                <a:gd name="T48" fmla="*/ 0 w 41"/>
                <a:gd name="T49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1" h="60">
                  <a:moveTo>
                    <a:pt x="1" y="22"/>
                  </a:moveTo>
                  <a:cubicBezTo>
                    <a:pt x="1" y="22"/>
                    <a:pt x="0" y="22"/>
                    <a:pt x="0" y="22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9"/>
                    <a:pt x="0" y="49"/>
                    <a:pt x="1" y="49"/>
                  </a:cubicBezTo>
                  <a:cubicBezTo>
                    <a:pt x="23" y="49"/>
                    <a:pt x="31" y="60"/>
                    <a:pt x="31" y="60"/>
                  </a:cubicBezTo>
                  <a:cubicBezTo>
                    <a:pt x="33" y="58"/>
                    <a:pt x="36" y="41"/>
                    <a:pt x="39" y="26"/>
                  </a:cubicBezTo>
                  <a:cubicBezTo>
                    <a:pt x="30" y="26"/>
                    <a:pt x="30" y="26"/>
                    <a:pt x="30" y="26"/>
                  </a:cubicBezTo>
                  <a:cubicBezTo>
                    <a:pt x="29" y="32"/>
                    <a:pt x="24" y="36"/>
                    <a:pt x="18" y="36"/>
                  </a:cubicBezTo>
                  <a:cubicBezTo>
                    <a:pt x="11" y="36"/>
                    <a:pt x="6" y="31"/>
                    <a:pt x="6" y="25"/>
                  </a:cubicBezTo>
                  <a:cubicBezTo>
                    <a:pt x="4" y="23"/>
                    <a:pt x="3" y="22"/>
                    <a:pt x="1" y="22"/>
                  </a:cubicBezTo>
                  <a:moveTo>
                    <a:pt x="18" y="15"/>
                  </a:moveTo>
                  <a:cubicBezTo>
                    <a:pt x="13" y="15"/>
                    <a:pt x="9" y="19"/>
                    <a:pt x="9" y="24"/>
                  </a:cubicBezTo>
                  <a:cubicBezTo>
                    <a:pt x="9" y="29"/>
                    <a:pt x="13" y="33"/>
                    <a:pt x="18" y="33"/>
                  </a:cubicBezTo>
                  <a:cubicBezTo>
                    <a:pt x="23" y="33"/>
                    <a:pt x="27" y="29"/>
                    <a:pt x="27" y="24"/>
                  </a:cubicBezTo>
                  <a:cubicBezTo>
                    <a:pt x="27" y="19"/>
                    <a:pt x="23" y="15"/>
                    <a:pt x="18" y="15"/>
                  </a:cubicBezTo>
                  <a:moveTo>
                    <a:pt x="0" y="0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1" y="19"/>
                    <a:pt x="1" y="19"/>
                  </a:cubicBezTo>
                  <a:cubicBezTo>
                    <a:pt x="3" y="19"/>
                    <a:pt x="5" y="20"/>
                    <a:pt x="6" y="21"/>
                  </a:cubicBezTo>
                  <a:cubicBezTo>
                    <a:pt x="8" y="16"/>
                    <a:pt x="12" y="12"/>
                    <a:pt x="18" y="12"/>
                  </a:cubicBezTo>
                  <a:cubicBezTo>
                    <a:pt x="24" y="12"/>
                    <a:pt x="29" y="17"/>
                    <a:pt x="30" y="23"/>
                  </a:cubicBezTo>
                  <a:cubicBezTo>
                    <a:pt x="39" y="23"/>
                    <a:pt x="39" y="23"/>
                    <a:pt x="39" y="23"/>
                  </a:cubicBezTo>
                  <a:cubicBezTo>
                    <a:pt x="40" y="19"/>
                    <a:pt x="40" y="15"/>
                    <a:pt x="41" y="11"/>
                  </a:cubicBezTo>
                  <a:cubicBezTo>
                    <a:pt x="37" y="12"/>
                    <a:pt x="33" y="13"/>
                    <a:pt x="29" y="13"/>
                  </a:cubicBezTo>
                  <a:cubicBezTo>
                    <a:pt x="17" y="13"/>
                    <a:pt x="8" y="7"/>
                    <a:pt x="0" y="0"/>
                  </a:cubicBezTo>
                </a:path>
              </a:pathLst>
            </a:custGeom>
            <a:solidFill>
              <a:srgbClr val="F3D1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3" name="ïṩ1ïḋê">
              <a:extLst>
                <a:ext uri="{FF2B5EF4-FFF2-40B4-BE49-F238E27FC236}">
                  <a16:creationId xmlns:a16="http://schemas.microsoft.com/office/drawing/2014/main" id="{7541A177-5016-4D04-BAF4-58DD6D370423}"/>
                </a:ext>
              </a:extLst>
            </p:cNvPr>
            <p:cNvSpPr/>
            <p:nvPr/>
          </p:nvSpPr>
          <p:spPr bwMode="auto">
            <a:xfrm>
              <a:off x="6749560" y="2499986"/>
              <a:ext cx="172902" cy="359632"/>
            </a:xfrm>
            <a:custGeom>
              <a:avLst/>
              <a:gdLst>
                <a:gd name="T0" fmla="*/ 7 w 12"/>
                <a:gd name="T1" fmla="*/ 0 h 25"/>
                <a:gd name="T2" fmla="*/ 2 w 12"/>
                <a:gd name="T3" fmla="*/ 2 h 25"/>
                <a:gd name="T4" fmla="*/ 0 w 12"/>
                <a:gd name="T5" fmla="*/ 25 h 25"/>
                <a:gd name="T6" fmla="*/ 11 w 12"/>
                <a:gd name="T7" fmla="*/ 12 h 25"/>
                <a:gd name="T8" fmla="*/ 11 w 12"/>
                <a:gd name="T9" fmla="*/ 4 h 25"/>
                <a:gd name="T10" fmla="*/ 11 w 12"/>
                <a:gd name="T11" fmla="*/ 4 h 25"/>
                <a:gd name="T12" fmla="*/ 11 w 12"/>
                <a:gd name="T13" fmla="*/ 4 h 25"/>
                <a:gd name="T14" fmla="*/ 11 w 12"/>
                <a:gd name="T15" fmla="*/ 4 h 25"/>
                <a:gd name="T16" fmla="*/ 11 w 12"/>
                <a:gd name="T17" fmla="*/ 4 h 25"/>
                <a:gd name="T18" fmla="*/ 11 w 12"/>
                <a:gd name="T19" fmla="*/ 4 h 25"/>
                <a:gd name="T20" fmla="*/ 11 w 12"/>
                <a:gd name="T21" fmla="*/ 4 h 25"/>
                <a:gd name="T22" fmla="*/ 11 w 12"/>
                <a:gd name="T23" fmla="*/ 4 h 25"/>
                <a:gd name="T24" fmla="*/ 11 w 12"/>
                <a:gd name="T25" fmla="*/ 4 h 25"/>
                <a:gd name="T26" fmla="*/ 10 w 12"/>
                <a:gd name="T27" fmla="*/ 2 h 25"/>
                <a:gd name="T28" fmla="*/ 10 w 12"/>
                <a:gd name="T29" fmla="*/ 2 h 25"/>
                <a:gd name="T30" fmla="*/ 10 w 12"/>
                <a:gd name="T31" fmla="*/ 2 h 25"/>
                <a:gd name="T32" fmla="*/ 7 w 12"/>
                <a:gd name="T3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25">
                  <a:moveTo>
                    <a:pt x="7" y="0"/>
                  </a:moveTo>
                  <a:cubicBezTo>
                    <a:pt x="5" y="0"/>
                    <a:pt x="4" y="1"/>
                    <a:pt x="2" y="2"/>
                  </a:cubicBezTo>
                  <a:cubicBezTo>
                    <a:pt x="1" y="9"/>
                    <a:pt x="1" y="17"/>
                    <a:pt x="0" y="25"/>
                  </a:cubicBezTo>
                  <a:cubicBezTo>
                    <a:pt x="4" y="21"/>
                    <a:pt x="8" y="17"/>
                    <a:pt x="11" y="12"/>
                  </a:cubicBezTo>
                  <a:cubicBezTo>
                    <a:pt x="12" y="10"/>
                    <a:pt x="12" y="7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3"/>
                    <a:pt x="11" y="3"/>
                    <a:pt x="10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9" y="1"/>
                    <a:pt x="8" y="0"/>
                    <a:pt x="7" y="0"/>
                  </a:cubicBezTo>
                </a:path>
              </a:pathLst>
            </a:custGeom>
            <a:solidFill>
              <a:srgbClr val="F3D1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4" name="îśḻíďè">
              <a:extLst>
                <a:ext uri="{FF2B5EF4-FFF2-40B4-BE49-F238E27FC236}">
                  <a16:creationId xmlns:a16="http://schemas.microsoft.com/office/drawing/2014/main" id="{5CB1B09A-4B58-4C7E-9E6E-210D390FB2CD}"/>
                </a:ext>
              </a:extLst>
            </p:cNvPr>
            <p:cNvSpPr/>
            <p:nvPr/>
          </p:nvSpPr>
          <p:spPr bwMode="auto">
            <a:xfrm>
              <a:off x="6085625" y="2299424"/>
              <a:ext cx="705431" cy="1348621"/>
            </a:xfrm>
            <a:custGeom>
              <a:avLst/>
              <a:gdLst>
                <a:gd name="T0" fmla="*/ 49 w 49"/>
                <a:gd name="T1" fmla="*/ 0 h 94"/>
                <a:gd name="T2" fmla="*/ 41 w 49"/>
                <a:gd name="T3" fmla="*/ 3 h 94"/>
                <a:gd name="T4" fmla="*/ 39 w 49"/>
                <a:gd name="T5" fmla="*/ 15 h 94"/>
                <a:gd name="T6" fmla="*/ 43 w 49"/>
                <a:gd name="T7" fmla="*/ 15 h 94"/>
                <a:gd name="T8" fmla="*/ 43 w 49"/>
                <a:gd name="T9" fmla="*/ 18 h 94"/>
                <a:gd name="T10" fmla="*/ 39 w 49"/>
                <a:gd name="T11" fmla="*/ 18 h 94"/>
                <a:gd name="T12" fmla="*/ 31 w 49"/>
                <a:gd name="T13" fmla="*/ 52 h 94"/>
                <a:gd name="T14" fmla="*/ 1 w 49"/>
                <a:gd name="T15" fmla="*/ 41 h 94"/>
                <a:gd name="T16" fmla="*/ 0 w 49"/>
                <a:gd name="T17" fmla="*/ 41 h 94"/>
                <a:gd name="T18" fmla="*/ 0 w 49"/>
                <a:gd name="T19" fmla="*/ 58 h 94"/>
                <a:gd name="T20" fmla="*/ 11 w 49"/>
                <a:gd name="T21" fmla="*/ 58 h 94"/>
                <a:gd name="T22" fmla="*/ 1 w 49"/>
                <a:gd name="T23" fmla="*/ 66 h 94"/>
                <a:gd name="T24" fmla="*/ 0 w 49"/>
                <a:gd name="T25" fmla="*/ 66 h 94"/>
                <a:gd name="T26" fmla="*/ 0 w 49"/>
                <a:gd name="T27" fmla="*/ 94 h 94"/>
                <a:gd name="T28" fmla="*/ 1 w 49"/>
                <a:gd name="T29" fmla="*/ 94 h 94"/>
                <a:gd name="T30" fmla="*/ 7 w 49"/>
                <a:gd name="T31" fmla="*/ 92 h 94"/>
                <a:gd name="T32" fmla="*/ 19 w 49"/>
                <a:gd name="T33" fmla="*/ 85 h 94"/>
                <a:gd name="T34" fmla="*/ 19 w 49"/>
                <a:gd name="T35" fmla="*/ 85 h 94"/>
                <a:gd name="T36" fmla="*/ 37 w 49"/>
                <a:gd name="T37" fmla="*/ 66 h 94"/>
                <a:gd name="T38" fmla="*/ 37 w 49"/>
                <a:gd name="T39" fmla="*/ 66 h 94"/>
                <a:gd name="T40" fmla="*/ 37 w 49"/>
                <a:gd name="T41" fmla="*/ 66 h 94"/>
                <a:gd name="T42" fmla="*/ 42 w 49"/>
                <a:gd name="T43" fmla="*/ 56 h 94"/>
                <a:gd name="T44" fmla="*/ 43 w 49"/>
                <a:gd name="T45" fmla="*/ 52 h 94"/>
                <a:gd name="T46" fmla="*/ 46 w 49"/>
                <a:gd name="T47" fmla="*/ 39 h 94"/>
                <a:gd name="T48" fmla="*/ 46 w 49"/>
                <a:gd name="T49" fmla="*/ 39 h 94"/>
                <a:gd name="T50" fmla="*/ 48 w 49"/>
                <a:gd name="T51" fmla="*/ 16 h 94"/>
                <a:gd name="T52" fmla="*/ 48 w 49"/>
                <a:gd name="T53" fmla="*/ 16 h 94"/>
                <a:gd name="T54" fmla="*/ 49 w 49"/>
                <a:gd name="T5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9" h="94">
                  <a:moveTo>
                    <a:pt x="49" y="0"/>
                  </a:moveTo>
                  <a:cubicBezTo>
                    <a:pt x="46" y="1"/>
                    <a:pt x="44" y="2"/>
                    <a:pt x="41" y="3"/>
                  </a:cubicBezTo>
                  <a:cubicBezTo>
                    <a:pt x="40" y="7"/>
                    <a:pt x="40" y="11"/>
                    <a:pt x="39" y="15"/>
                  </a:cubicBezTo>
                  <a:cubicBezTo>
                    <a:pt x="43" y="15"/>
                    <a:pt x="43" y="15"/>
                    <a:pt x="43" y="15"/>
                  </a:cubicBezTo>
                  <a:cubicBezTo>
                    <a:pt x="43" y="18"/>
                    <a:pt x="43" y="18"/>
                    <a:pt x="43" y="18"/>
                  </a:cubicBezTo>
                  <a:cubicBezTo>
                    <a:pt x="39" y="18"/>
                    <a:pt x="39" y="18"/>
                    <a:pt x="39" y="18"/>
                  </a:cubicBezTo>
                  <a:cubicBezTo>
                    <a:pt x="36" y="33"/>
                    <a:pt x="33" y="50"/>
                    <a:pt x="31" y="52"/>
                  </a:cubicBezTo>
                  <a:cubicBezTo>
                    <a:pt x="31" y="52"/>
                    <a:pt x="23" y="41"/>
                    <a:pt x="1" y="41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11" y="58"/>
                    <a:pt x="11" y="58"/>
                    <a:pt x="11" y="58"/>
                  </a:cubicBezTo>
                  <a:cubicBezTo>
                    <a:pt x="11" y="58"/>
                    <a:pt x="7" y="66"/>
                    <a:pt x="1" y="66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1" y="94"/>
                  </a:cubicBezTo>
                  <a:cubicBezTo>
                    <a:pt x="3" y="94"/>
                    <a:pt x="5" y="94"/>
                    <a:pt x="7" y="92"/>
                  </a:cubicBezTo>
                  <a:cubicBezTo>
                    <a:pt x="11" y="91"/>
                    <a:pt x="15" y="88"/>
                    <a:pt x="19" y="85"/>
                  </a:cubicBezTo>
                  <a:cubicBezTo>
                    <a:pt x="19" y="85"/>
                    <a:pt x="19" y="85"/>
                    <a:pt x="19" y="85"/>
                  </a:cubicBezTo>
                  <a:cubicBezTo>
                    <a:pt x="25" y="79"/>
                    <a:pt x="32" y="73"/>
                    <a:pt x="37" y="66"/>
                  </a:cubicBezTo>
                  <a:cubicBezTo>
                    <a:pt x="37" y="66"/>
                    <a:pt x="37" y="66"/>
                    <a:pt x="37" y="66"/>
                  </a:cubicBezTo>
                  <a:cubicBezTo>
                    <a:pt x="37" y="66"/>
                    <a:pt x="37" y="66"/>
                    <a:pt x="37" y="66"/>
                  </a:cubicBezTo>
                  <a:cubicBezTo>
                    <a:pt x="39" y="63"/>
                    <a:pt x="41" y="59"/>
                    <a:pt x="42" y="56"/>
                  </a:cubicBezTo>
                  <a:cubicBezTo>
                    <a:pt x="42" y="55"/>
                    <a:pt x="43" y="53"/>
                    <a:pt x="43" y="52"/>
                  </a:cubicBezTo>
                  <a:cubicBezTo>
                    <a:pt x="44" y="48"/>
                    <a:pt x="45" y="43"/>
                    <a:pt x="46" y="39"/>
                  </a:cubicBezTo>
                  <a:cubicBezTo>
                    <a:pt x="46" y="39"/>
                    <a:pt x="46" y="39"/>
                    <a:pt x="46" y="39"/>
                  </a:cubicBezTo>
                  <a:cubicBezTo>
                    <a:pt x="47" y="31"/>
                    <a:pt x="47" y="23"/>
                    <a:pt x="48" y="16"/>
                  </a:cubicBezTo>
                  <a:cubicBezTo>
                    <a:pt x="48" y="16"/>
                    <a:pt x="48" y="16"/>
                    <a:pt x="48" y="16"/>
                  </a:cubicBezTo>
                  <a:cubicBezTo>
                    <a:pt x="49" y="10"/>
                    <a:pt x="49" y="4"/>
                    <a:pt x="49" y="0"/>
                  </a:cubicBezTo>
                </a:path>
              </a:pathLst>
            </a:custGeom>
            <a:solidFill>
              <a:srgbClr val="5555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5" name="ïṡḻîḑê">
              <a:extLst>
                <a:ext uri="{FF2B5EF4-FFF2-40B4-BE49-F238E27FC236}">
                  <a16:creationId xmlns:a16="http://schemas.microsoft.com/office/drawing/2014/main" id="{88B54A03-4497-4A80-AEFE-51E6260E1F32}"/>
                </a:ext>
              </a:extLst>
            </p:cNvPr>
            <p:cNvSpPr/>
            <p:nvPr/>
          </p:nvSpPr>
          <p:spPr bwMode="auto">
            <a:xfrm>
              <a:off x="6085625" y="1524833"/>
              <a:ext cx="954407" cy="843751"/>
            </a:xfrm>
            <a:custGeom>
              <a:avLst/>
              <a:gdLst>
                <a:gd name="T0" fmla="*/ 1 w 66"/>
                <a:gd name="T1" fmla="*/ 0 h 59"/>
                <a:gd name="T2" fmla="*/ 0 w 66"/>
                <a:gd name="T3" fmla="*/ 0 h 59"/>
                <a:gd name="T4" fmla="*/ 0 w 66"/>
                <a:gd name="T5" fmla="*/ 46 h 59"/>
                <a:gd name="T6" fmla="*/ 29 w 66"/>
                <a:gd name="T7" fmla="*/ 59 h 59"/>
                <a:gd name="T8" fmla="*/ 41 w 66"/>
                <a:gd name="T9" fmla="*/ 57 h 59"/>
                <a:gd name="T10" fmla="*/ 49 w 66"/>
                <a:gd name="T11" fmla="*/ 54 h 59"/>
                <a:gd name="T12" fmla="*/ 49 w 66"/>
                <a:gd name="T13" fmla="*/ 54 h 59"/>
                <a:gd name="T14" fmla="*/ 58 w 66"/>
                <a:gd name="T15" fmla="*/ 50 h 59"/>
                <a:gd name="T16" fmla="*/ 58 w 66"/>
                <a:gd name="T17" fmla="*/ 49 h 59"/>
                <a:gd name="T18" fmla="*/ 58 w 66"/>
                <a:gd name="T19" fmla="*/ 49 h 59"/>
                <a:gd name="T20" fmla="*/ 66 w 66"/>
                <a:gd name="T21" fmla="*/ 32 h 59"/>
                <a:gd name="T22" fmla="*/ 61 w 66"/>
                <a:gd name="T23" fmla="*/ 12 h 59"/>
                <a:gd name="T24" fmla="*/ 61 w 66"/>
                <a:gd name="T25" fmla="*/ 12 h 59"/>
                <a:gd name="T26" fmla="*/ 52 w 66"/>
                <a:gd name="T27" fmla="*/ 23 h 59"/>
                <a:gd name="T28" fmla="*/ 31 w 66"/>
                <a:gd name="T29" fmla="*/ 13 h 59"/>
                <a:gd name="T30" fmla="*/ 31 w 66"/>
                <a:gd name="T31" fmla="*/ 13 h 59"/>
                <a:gd name="T32" fmla="*/ 1 w 66"/>
                <a:gd name="T33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59">
                  <a:moveTo>
                    <a:pt x="1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8" y="53"/>
                    <a:pt x="17" y="59"/>
                    <a:pt x="29" y="59"/>
                  </a:cubicBezTo>
                  <a:cubicBezTo>
                    <a:pt x="33" y="59"/>
                    <a:pt x="37" y="58"/>
                    <a:pt x="41" y="57"/>
                  </a:cubicBezTo>
                  <a:cubicBezTo>
                    <a:pt x="44" y="56"/>
                    <a:pt x="46" y="55"/>
                    <a:pt x="49" y="54"/>
                  </a:cubicBezTo>
                  <a:cubicBezTo>
                    <a:pt x="49" y="54"/>
                    <a:pt x="49" y="54"/>
                    <a:pt x="49" y="54"/>
                  </a:cubicBezTo>
                  <a:cubicBezTo>
                    <a:pt x="52" y="53"/>
                    <a:pt x="55" y="51"/>
                    <a:pt x="58" y="50"/>
                  </a:cubicBezTo>
                  <a:cubicBezTo>
                    <a:pt x="58" y="49"/>
                    <a:pt x="58" y="49"/>
                    <a:pt x="58" y="49"/>
                  </a:cubicBezTo>
                  <a:cubicBezTo>
                    <a:pt x="58" y="49"/>
                    <a:pt x="58" y="49"/>
                    <a:pt x="58" y="49"/>
                  </a:cubicBezTo>
                  <a:cubicBezTo>
                    <a:pt x="64" y="45"/>
                    <a:pt x="66" y="39"/>
                    <a:pt x="66" y="32"/>
                  </a:cubicBezTo>
                  <a:cubicBezTo>
                    <a:pt x="66" y="22"/>
                    <a:pt x="61" y="12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1" y="23"/>
                    <a:pt x="52" y="23"/>
                  </a:cubicBezTo>
                  <a:cubicBezTo>
                    <a:pt x="48" y="23"/>
                    <a:pt x="41" y="21"/>
                    <a:pt x="31" y="13"/>
                  </a:cubicBezTo>
                  <a:cubicBezTo>
                    <a:pt x="31" y="13"/>
                    <a:pt x="31" y="13"/>
                    <a:pt x="31" y="13"/>
                  </a:cubicBezTo>
                  <a:cubicBezTo>
                    <a:pt x="18" y="3"/>
                    <a:pt x="8" y="0"/>
                    <a:pt x="1" y="0"/>
                  </a:cubicBezTo>
                </a:path>
              </a:pathLst>
            </a:custGeom>
            <a:solidFill>
              <a:srgbClr val="5555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6" name="iśľïďe">
              <a:extLst>
                <a:ext uri="{FF2B5EF4-FFF2-40B4-BE49-F238E27FC236}">
                  <a16:creationId xmlns:a16="http://schemas.microsoft.com/office/drawing/2014/main" id="{3D9CA86C-05E3-4DF8-8DCE-4AC1018128A7}"/>
                </a:ext>
              </a:extLst>
            </p:cNvPr>
            <p:cNvSpPr/>
            <p:nvPr/>
          </p:nvSpPr>
          <p:spPr bwMode="auto">
            <a:xfrm>
              <a:off x="6085625" y="3129344"/>
              <a:ext cx="159070" cy="117574"/>
            </a:xfrm>
            <a:custGeom>
              <a:avLst/>
              <a:gdLst>
                <a:gd name="T0" fmla="*/ 11 w 11"/>
                <a:gd name="T1" fmla="*/ 0 h 8"/>
                <a:gd name="T2" fmla="*/ 0 w 11"/>
                <a:gd name="T3" fmla="*/ 0 h 8"/>
                <a:gd name="T4" fmla="*/ 0 w 11"/>
                <a:gd name="T5" fmla="*/ 8 h 8"/>
                <a:gd name="T6" fmla="*/ 1 w 11"/>
                <a:gd name="T7" fmla="*/ 8 h 8"/>
                <a:gd name="T8" fmla="*/ 11 w 11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8">
                  <a:moveTo>
                    <a:pt x="1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1" y="8"/>
                  </a:cubicBezTo>
                  <a:cubicBezTo>
                    <a:pt x="7" y="8"/>
                    <a:pt x="11" y="0"/>
                    <a:pt x="11" y="0"/>
                  </a:cubicBezTo>
                </a:path>
              </a:pathLst>
            </a:cu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7" name="íSļïḓê">
              <a:extLst>
                <a:ext uri="{FF2B5EF4-FFF2-40B4-BE49-F238E27FC236}">
                  <a16:creationId xmlns:a16="http://schemas.microsoft.com/office/drawing/2014/main" id="{E40F90B8-3FB2-46B1-A6FA-1C4A91190D59}"/>
                </a:ext>
              </a:extLst>
            </p:cNvPr>
            <p:cNvSpPr/>
            <p:nvPr/>
          </p:nvSpPr>
          <p:spPr bwMode="auto">
            <a:xfrm>
              <a:off x="6085625" y="2354752"/>
              <a:ext cx="622440" cy="345800"/>
            </a:xfrm>
            <a:custGeom>
              <a:avLst/>
              <a:gdLst>
                <a:gd name="T0" fmla="*/ 18 w 43"/>
                <a:gd name="T1" fmla="*/ 21 h 24"/>
                <a:gd name="T2" fmla="*/ 9 w 43"/>
                <a:gd name="T3" fmla="*/ 12 h 24"/>
                <a:gd name="T4" fmla="*/ 18 w 43"/>
                <a:gd name="T5" fmla="*/ 3 h 24"/>
                <a:gd name="T6" fmla="*/ 27 w 43"/>
                <a:gd name="T7" fmla="*/ 12 h 24"/>
                <a:gd name="T8" fmla="*/ 18 w 43"/>
                <a:gd name="T9" fmla="*/ 21 h 24"/>
                <a:gd name="T10" fmla="*/ 18 w 43"/>
                <a:gd name="T11" fmla="*/ 0 h 24"/>
                <a:gd name="T12" fmla="*/ 6 w 43"/>
                <a:gd name="T13" fmla="*/ 9 h 24"/>
                <a:gd name="T14" fmla="*/ 1 w 43"/>
                <a:gd name="T15" fmla="*/ 7 h 24"/>
                <a:gd name="T16" fmla="*/ 0 w 43"/>
                <a:gd name="T17" fmla="*/ 7 h 24"/>
                <a:gd name="T18" fmla="*/ 0 w 43"/>
                <a:gd name="T19" fmla="*/ 10 h 24"/>
                <a:gd name="T20" fmla="*/ 1 w 43"/>
                <a:gd name="T21" fmla="*/ 10 h 24"/>
                <a:gd name="T22" fmla="*/ 6 w 43"/>
                <a:gd name="T23" fmla="*/ 13 h 24"/>
                <a:gd name="T24" fmla="*/ 18 w 43"/>
                <a:gd name="T25" fmla="*/ 24 h 24"/>
                <a:gd name="T26" fmla="*/ 30 w 43"/>
                <a:gd name="T27" fmla="*/ 14 h 24"/>
                <a:gd name="T28" fmla="*/ 39 w 43"/>
                <a:gd name="T29" fmla="*/ 14 h 24"/>
                <a:gd name="T30" fmla="*/ 43 w 43"/>
                <a:gd name="T31" fmla="*/ 14 h 24"/>
                <a:gd name="T32" fmla="*/ 43 w 43"/>
                <a:gd name="T33" fmla="*/ 11 h 24"/>
                <a:gd name="T34" fmla="*/ 39 w 43"/>
                <a:gd name="T35" fmla="*/ 11 h 24"/>
                <a:gd name="T36" fmla="*/ 30 w 43"/>
                <a:gd name="T37" fmla="*/ 11 h 24"/>
                <a:gd name="T38" fmla="*/ 18 w 43"/>
                <a:gd name="T3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3" h="24">
                  <a:moveTo>
                    <a:pt x="18" y="21"/>
                  </a:moveTo>
                  <a:cubicBezTo>
                    <a:pt x="13" y="21"/>
                    <a:pt x="9" y="17"/>
                    <a:pt x="9" y="12"/>
                  </a:cubicBezTo>
                  <a:cubicBezTo>
                    <a:pt x="9" y="7"/>
                    <a:pt x="13" y="3"/>
                    <a:pt x="18" y="3"/>
                  </a:cubicBezTo>
                  <a:cubicBezTo>
                    <a:pt x="23" y="3"/>
                    <a:pt x="27" y="7"/>
                    <a:pt x="27" y="12"/>
                  </a:cubicBezTo>
                  <a:cubicBezTo>
                    <a:pt x="27" y="17"/>
                    <a:pt x="23" y="21"/>
                    <a:pt x="18" y="21"/>
                  </a:cubicBezTo>
                  <a:moveTo>
                    <a:pt x="18" y="0"/>
                  </a:moveTo>
                  <a:cubicBezTo>
                    <a:pt x="12" y="0"/>
                    <a:pt x="8" y="4"/>
                    <a:pt x="6" y="9"/>
                  </a:cubicBezTo>
                  <a:cubicBezTo>
                    <a:pt x="5" y="8"/>
                    <a:pt x="3" y="7"/>
                    <a:pt x="1" y="7"/>
                  </a:cubicBezTo>
                  <a:cubicBezTo>
                    <a:pt x="1" y="7"/>
                    <a:pt x="0" y="7"/>
                    <a:pt x="0" y="7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1" y="10"/>
                    <a:pt x="1" y="10"/>
                  </a:cubicBezTo>
                  <a:cubicBezTo>
                    <a:pt x="3" y="10"/>
                    <a:pt x="4" y="11"/>
                    <a:pt x="6" y="13"/>
                  </a:cubicBezTo>
                  <a:cubicBezTo>
                    <a:pt x="6" y="19"/>
                    <a:pt x="11" y="24"/>
                    <a:pt x="18" y="24"/>
                  </a:cubicBezTo>
                  <a:cubicBezTo>
                    <a:pt x="24" y="24"/>
                    <a:pt x="29" y="20"/>
                    <a:pt x="30" y="14"/>
                  </a:cubicBezTo>
                  <a:cubicBezTo>
                    <a:pt x="39" y="14"/>
                    <a:pt x="39" y="14"/>
                    <a:pt x="39" y="14"/>
                  </a:cubicBezTo>
                  <a:cubicBezTo>
                    <a:pt x="43" y="14"/>
                    <a:pt x="43" y="14"/>
                    <a:pt x="43" y="14"/>
                  </a:cubicBezTo>
                  <a:cubicBezTo>
                    <a:pt x="43" y="11"/>
                    <a:pt x="43" y="11"/>
                    <a:pt x="43" y="11"/>
                  </a:cubicBezTo>
                  <a:cubicBezTo>
                    <a:pt x="39" y="11"/>
                    <a:pt x="39" y="11"/>
                    <a:pt x="39" y="11"/>
                  </a:cubicBezTo>
                  <a:cubicBezTo>
                    <a:pt x="30" y="11"/>
                    <a:pt x="30" y="11"/>
                    <a:pt x="30" y="11"/>
                  </a:cubicBezTo>
                  <a:cubicBezTo>
                    <a:pt x="29" y="5"/>
                    <a:pt x="24" y="0"/>
                    <a:pt x="18" y="0"/>
                  </a:cubicBezTo>
                </a:path>
              </a:pathLst>
            </a:custGeom>
            <a:solidFill>
              <a:srgbClr val="5555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8" name="ïŝľiḋe">
              <a:extLst>
                <a:ext uri="{FF2B5EF4-FFF2-40B4-BE49-F238E27FC236}">
                  <a16:creationId xmlns:a16="http://schemas.microsoft.com/office/drawing/2014/main" id="{580D2189-88F2-4DED-B00F-7301F97C2019}"/>
                </a:ext>
              </a:extLst>
            </p:cNvPr>
            <p:cNvSpPr/>
            <p:nvPr/>
          </p:nvSpPr>
          <p:spPr bwMode="auto">
            <a:xfrm>
              <a:off x="6085625" y="3744865"/>
              <a:ext cx="290472" cy="947493"/>
            </a:xfrm>
            <a:custGeom>
              <a:avLst/>
              <a:gdLst>
                <a:gd name="T0" fmla="*/ 20 w 20"/>
                <a:gd name="T1" fmla="*/ 0 h 66"/>
                <a:gd name="T2" fmla="*/ 0 w 20"/>
                <a:gd name="T3" fmla="*/ 0 h 66"/>
                <a:gd name="T4" fmla="*/ 0 w 20"/>
                <a:gd name="T5" fmla="*/ 66 h 66"/>
                <a:gd name="T6" fmla="*/ 0 w 20"/>
                <a:gd name="T7" fmla="*/ 66 h 66"/>
                <a:gd name="T8" fmla="*/ 20 w 20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66">
                  <a:moveTo>
                    <a:pt x="2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2" y="64"/>
                    <a:pt x="20" y="41"/>
                    <a:pt x="20" y="0"/>
                  </a:cubicBezTo>
                </a:path>
              </a:pathLst>
            </a:custGeom>
            <a:solidFill>
              <a:srgbClr val="BABE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9" name="î$ļïḍe">
              <a:extLst>
                <a:ext uri="{FF2B5EF4-FFF2-40B4-BE49-F238E27FC236}">
                  <a16:creationId xmlns:a16="http://schemas.microsoft.com/office/drawing/2014/main" id="{1F35F9E7-0C06-4CEC-AA1F-22351C0EF40B}"/>
                </a:ext>
              </a:extLst>
            </p:cNvPr>
            <p:cNvSpPr/>
            <p:nvPr/>
          </p:nvSpPr>
          <p:spPr bwMode="auto">
            <a:xfrm>
              <a:off x="6085625" y="469235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20" name="ïSļîḓè">
              <a:extLst>
                <a:ext uri="{FF2B5EF4-FFF2-40B4-BE49-F238E27FC236}">
                  <a16:creationId xmlns:a16="http://schemas.microsoft.com/office/drawing/2014/main" id="{CEE015C6-C620-42EB-BB77-09F5BC3F4860}"/>
                </a:ext>
              </a:extLst>
            </p:cNvPr>
            <p:cNvSpPr/>
            <p:nvPr/>
          </p:nvSpPr>
          <p:spPr bwMode="auto">
            <a:xfrm>
              <a:off x="6466002" y="3703369"/>
              <a:ext cx="1078895" cy="774591"/>
            </a:xfrm>
            <a:custGeom>
              <a:avLst/>
              <a:gdLst>
                <a:gd name="T0" fmla="*/ 75 w 75"/>
                <a:gd name="T1" fmla="*/ 54 h 54"/>
                <a:gd name="T2" fmla="*/ 75 w 75"/>
                <a:gd name="T3" fmla="*/ 54 h 54"/>
                <a:gd name="T4" fmla="*/ 75 w 75"/>
                <a:gd name="T5" fmla="*/ 54 h 54"/>
                <a:gd name="T6" fmla="*/ 75 w 75"/>
                <a:gd name="T7" fmla="*/ 54 h 54"/>
                <a:gd name="T8" fmla="*/ 75 w 75"/>
                <a:gd name="T9" fmla="*/ 54 h 54"/>
                <a:gd name="T10" fmla="*/ 75 w 75"/>
                <a:gd name="T11" fmla="*/ 54 h 54"/>
                <a:gd name="T12" fmla="*/ 75 w 75"/>
                <a:gd name="T13" fmla="*/ 54 h 54"/>
                <a:gd name="T14" fmla="*/ 75 w 75"/>
                <a:gd name="T15" fmla="*/ 54 h 54"/>
                <a:gd name="T16" fmla="*/ 75 w 75"/>
                <a:gd name="T17" fmla="*/ 54 h 54"/>
                <a:gd name="T18" fmla="*/ 28 w 75"/>
                <a:gd name="T19" fmla="*/ 0 h 54"/>
                <a:gd name="T20" fmla="*/ 28 w 75"/>
                <a:gd name="T21" fmla="*/ 0 h 54"/>
                <a:gd name="T22" fmla="*/ 28 w 75"/>
                <a:gd name="T23" fmla="*/ 0 h 54"/>
                <a:gd name="T24" fmla="*/ 27 w 75"/>
                <a:gd name="T25" fmla="*/ 0 h 54"/>
                <a:gd name="T26" fmla="*/ 27 w 75"/>
                <a:gd name="T27" fmla="*/ 0 h 54"/>
                <a:gd name="T28" fmla="*/ 27 w 75"/>
                <a:gd name="T29" fmla="*/ 0 h 54"/>
                <a:gd name="T30" fmla="*/ 27 w 75"/>
                <a:gd name="T31" fmla="*/ 0 h 54"/>
                <a:gd name="T32" fmla="*/ 27 w 75"/>
                <a:gd name="T33" fmla="*/ 0 h 54"/>
                <a:gd name="T34" fmla="*/ 27 w 75"/>
                <a:gd name="T35" fmla="*/ 0 h 54"/>
                <a:gd name="T36" fmla="*/ 0 w 75"/>
                <a:gd name="T37" fmla="*/ 0 h 54"/>
                <a:gd name="T38" fmla="*/ 0 w 75"/>
                <a:gd name="T39" fmla="*/ 0 h 54"/>
                <a:gd name="T40" fmla="*/ 0 w 75"/>
                <a:gd name="T41" fmla="*/ 0 h 54"/>
                <a:gd name="T42" fmla="*/ 27 w 75"/>
                <a:gd name="T43" fmla="*/ 0 h 54"/>
                <a:gd name="T44" fmla="*/ 27 w 75"/>
                <a:gd name="T45" fmla="*/ 0 h 54"/>
                <a:gd name="T46" fmla="*/ 27 w 75"/>
                <a:gd name="T47" fmla="*/ 0 h 54"/>
                <a:gd name="T48" fmla="*/ 0 w 75"/>
                <a:gd name="T49" fmla="*/ 0 h 54"/>
                <a:gd name="T50" fmla="*/ 0 w 75"/>
                <a:gd name="T51" fmla="*/ 0 h 54"/>
                <a:gd name="T52" fmla="*/ 0 w 75"/>
                <a:gd name="T5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5" h="54">
                  <a:moveTo>
                    <a:pt x="75" y="54"/>
                  </a:move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moveTo>
                    <a:pt x="75" y="54"/>
                  </a:move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moveTo>
                    <a:pt x="75" y="54"/>
                  </a:move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moveTo>
                    <a:pt x="28" y="0"/>
                  </a:moveTo>
                  <a:cubicBezTo>
                    <a:pt x="28" y="0"/>
                    <a:pt x="28" y="0"/>
                    <a:pt x="28" y="0"/>
                  </a:cubicBezTo>
                  <a:cubicBezTo>
                    <a:pt x="28" y="0"/>
                    <a:pt x="28" y="0"/>
                    <a:pt x="28" y="0"/>
                  </a:cubicBezTo>
                  <a:moveTo>
                    <a:pt x="27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27" y="0"/>
                    <a:pt x="27" y="0"/>
                    <a:pt x="27" y="0"/>
                  </a:cubicBezTo>
                  <a:moveTo>
                    <a:pt x="27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27" y="0"/>
                    <a:pt x="27" y="0"/>
                    <a:pt x="27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21" name="í$ḻiďé">
              <a:extLst>
                <a:ext uri="{FF2B5EF4-FFF2-40B4-BE49-F238E27FC236}">
                  <a16:creationId xmlns:a16="http://schemas.microsoft.com/office/drawing/2014/main" id="{B8D2EE68-A4DD-4338-B684-B7FA7630230C}"/>
                </a:ext>
              </a:extLst>
            </p:cNvPr>
            <p:cNvSpPr/>
            <p:nvPr/>
          </p:nvSpPr>
          <p:spPr bwMode="auto">
            <a:xfrm>
              <a:off x="7164520" y="3807111"/>
              <a:ext cx="290472" cy="325054"/>
            </a:xfrm>
            <a:custGeom>
              <a:avLst/>
              <a:gdLst>
                <a:gd name="T0" fmla="*/ 0 w 20"/>
                <a:gd name="T1" fmla="*/ 0 h 23"/>
                <a:gd name="T2" fmla="*/ 20 w 20"/>
                <a:gd name="T3" fmla="*/ 23 h 23"/>
                <a:gd name="T4" fmla="*/ 0 w 2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3">
                  <a:moveTo>
                    <a:pt x="0" y="0"/>
                  </a:moveTo>
                  <a:cubicBezTo>
                    <a:pt x="8" y="6"/>
                    <a:pt x="15" y="14"/>
                    <a:pt x="20" y="23"/>
                  </a:cubicBezTo>
                  <a:cubicBezTo>
                    <a:pt x="16" y="13"/>
                    <a:pt x="9" y="5"/>
                    <a:pt x="0" y="0"/>
                  </a:cubicBezTo>
                </a:path>
              </a:pathLst>
            </a:cu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22" name="íSļiḑe">
              <a:extLst>
                <a:ext uri="{FF2B5EF4-FFF2-40B4-BE49-F238E27FC236}">
                  <a16:creationId xmlns:a16="http://schemas.microsoft.com/office/drawing/2014/main" id="{454DC9BB-EDEC-49F2-B197-67BC10B1EB0B}"/>
                </a:ext>
              </a:extLst>
            </p:cNvPr>
            <p:cNvSpPr/>
            <p:nvPr/>
          </p:nvSpPr>
          <p:spPr bwMode="auto">
            <a:xfrm>
              <a:off x="6120203" y="3703369"/>
              <a:ext cx="1466191" cy="2137044"/>
            </a:xfrm>
            <a:custGeom>
              <a:avLst/>
              <a:gdLst>
                <a:gd name="T0" fmla="*/ 9 w 102"/>
                <a:gd name="T1" fmla="*/ 143 h 149"/>
                <a:gd name="T2" fmla="*/ 4 w 102"/>
                <a:gd name="T3" fmla="*/ 138 h 149"/>
                <a:gd name="T4" fmla="*/ 9 w 102"/>
                <a:gd name="T5" fmla="*/ 133 h 149"/>
                <a:gd name="T6" fmla="*/ 14 w 102"/>
                <a:gd name="T7" fmla="*/ 138 h 149"/>
                <a:gd name="T8" fmla="*/ 9 w 102"/>
                <a:gd name="T9" fmla="*/ 143 h 149"/>
                <a:gd name="T10" fmla="*/ 9 w 102"/>
                <a:gd name="T11" fmla="*/ 125 h 149"/>
                <a:gd name="T12" fmla="*/ 4 w 102"/>
                <a:gd name="T13" fmla="*/ 120 h 149"/>
                <a:gd name="T14" fmla="*/ 9 w 102"/>
                <a:gd name="T15" fmla="*/ 115 h 149"/>
                <a:gd name="T16" fmla="*/ 14 w 102"/>
                <a:gd name="T17" fmla="*/ 120 h 149"/>
                <a:gd name="T18" fmla="*/ 9 w 102"/>
                <a:gd name="T19" fmla="*/ 125 h 149"/>
                <a:gd name="T20" fmla="*/ 9 w 102"/>
                <a:gd name="T21" fmla="*/ 107 h 149"/>
                <a:gd name="T22" fmla="*/ 4 w 102"/>
                <a:gd name="T23" fmla="*/ 102 h 149"/>
                <a:gd name="T24" fmla="*/ 9 w 102"/>
                <a:gd name="T25" fmla="*/ 97 h 149"/>
                <a:gd name="T26" fmla="*/ 14 w 102"/>
                <a:gd name="T27" fmla="*/ 102 h 149"/>
                <a:gd name="T28" fmla="*/ 9 w 102"/>
                <a:gd name="T29" fmla="*/ 107 h 149"/>
                <a:gd name="T30" fmla="*/ 21 w 102"/>
                <a:gd name="T31" fmla="*/ 85 h 149"/>
                <a:gd name="T32" fmla="*/ 21 w 102"/>
                <a:gd name="T33" fmla="*/ 79 h 149"/>
                <a:gd name="T34" fmla="*/ 50 w 102"/>
                <a:gd name="T35" fmla="*/ 79 h 149"/>
                <a:gd name="T36" fmla="*/ 50 w 102"/>
                <a:gd name="T37" fmla="*/ 85 h 149"/>
                <a:gd name="T38" fmla="*/ 21 w 102"/>
                <a:gd name="T39" fmla="*/ 85 h 149"/>
                <a:gd name="T40" fmla="*/ 51 w 102"/>
                <a:gd name="T41" fmla="*/ 0 h 149"/>
                <a:gd name="T42" fmla="*/ 24 w 102"/>
                <a:gd name="T43" fmla="*/ 0 h 149"/>
                <a:gd name="T44" fmla="*/ 40 w 102"/>
                <a:gd name="T45" fmla="*/ 28 h 149"/>
                <a:gd name="T46" fmla="*/ 29 w 102"/>
                <a:gd name="T47" fmla="*/ 42 h 149"/>
                <a:gd name="T48" fmla="*/ 38 w 102"/>
                <a:gd name="T49" fmla="*/ 47 h 149"/>
                <a:gd name="T50" fmla="*/ 0 w 102"/>
                <a:gd name="T51" fmla="*/ 80 h 149"/>
                <a:gd name="T52" fmla="*/ 0 w 102"/>
                <a:gd name="T53" fmla="*/ 149 h 149"/>
                <a:gd name="T54" fmla="*/ 49 w 102"/>
                <a:gd name="T55" fmla="*/ 149 h 149"/>
                <a:gd name="T56" fmla="*/ 52 w 102"/>
                <a:gd name="T57" fmla="*/ 90 h 149"/>
                <a:gd name="T58" fmla="*/ 55 w 102"/>
                <a:gd name="T59" fmla="*/ 149 h 149"/>
                <a:gd name="T60" fmla="*/ 102 w 102"/>
                <a:gd name="T61" fmla="*/ 149 h 149"/>
                <a:gd name="T62" fmla="*/ 99 w 102"/>
                <a:gd name="T63" fmla="*/ 54 h 149"/>
                <a:gd name="T64" fmla="*/ 99 w 102"/>
                <a:gd name="T65" fmla="*/ 54 h 149"/>
                <a:gd name="T66" fmla="*/ 99 w 102"/>
                <a:gd name="T67" fmla="*/ 54 h 149"/>
                <a:gd name="T68" fmla="*/ 99 w 102"/>
                <a:gd name="T69" fmla="*/ 54 h 149"/>
                <a:gd name="T70" fmla="*/ 99 w 102"/>
                <a:gd name="T71" fmla="*/ 54 h 149"/>
                <a:gd name="T72" fmla="*/ 99 w 102"/>
                <a:gd name="T73" fmla="*/ 54 h 149"/>
                <a:gd name="T74" fmla="*/ 99 w 102"/>
                <a:gd name="T75" fmla="*/ 54 h 149"/>
                <a:gd name="T76" fmla="*/ 99 w 102"/>
                <a:gd name="T77" fmla="*/ 54 h 149"/>
                <a:gd name="T78" fmla="*/ 93 w 102"/>
                <a:gd name="T79" fmla="*/ 30 h 149"/>
                <a:gd name="T80" fmla="*/ 93 w 102"/>
                <a:gd name="T81" fmla="*/ 30 h 149"/>
                <a:gd name="T82" fmla="*/ 73 w 102"/>
                <a:gd name="T83" fmla="*/ 7 h 149"/>
                <a:gd name="T84" fmla="*/ 72 w 102"/>
                <a:gd name="T85" fmla="*/ 7 h 149"/>
                <a:gd name="T86" fmla="*/ 52 w 102"/>
                <a:gd name="T87" fmla="*/ 0 h 149"/>
                <a:gd name="T88" fmla="*/ 52 w 102"/>
                <a:gd name="T89" fmla="*/ 0 h 149"/>
                <a:gd name="T90" fmla="*/ 51 w 102"/>
                <a:gd name="T91" fmla="*/ 0 h 149"/>
                <a:gd name="T92" fmla="*/ 51 w 102"/>
                <a:gd name="T93" fmla="*/ 0 h 149"/>
                <a:gd name="T94" fmla="*/ 51 w 102"/>
                <a:gd name="T95" fmla="*/ 0 h 149"/>
                <a:gd name="T96" fmla="*/ 51 w 102"/>
                <a:gd name="T97" fmla="*/ 0 h 149"/>
                <a:gd name="T98" fmla="*/ 51 w 102"/>
                <a:gd name="T99" fmla="*/ 0 h 149"/>
                <a:gd name="T100" fmla="*/ 51 w 102"/>
                <a:gd name="T10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2" h="149">
                  <a:moveTo>
                    <a:pt x="9" y="143"/>
                  </a:moveTo>
                  <a:cubicBezTo>
                    <a:pt x="6" y="143"/>
                    <a:pt x="4" y="141"/>
                    <a:pt x="4" y="138"/>
                  </a:cubicBezTo>
                  <a:cubicBezTo>
                    <a:pt x="4" y="135"/>
                    <a:pt x="6" y="133"/>
                    <a:pt x="9" y="133"/>
                  </a:cubicBezTo>
                  <a:cubicBezTo>
                    <a:pt x="12" y="133"/>
                    <a:pt x="14" y="135"/>
                    <a:pt x="14" y="138"/>
                  </a:cubicBezTo>
                  <a:cubicBezTo>
                    <a:pt x="14" y="141"/>
                    <a:pt x="12" y="143"/>
                    <a:pt x="9" y="143"/>
                  </a:cubicBezTo>
                  <a:moveTo>
                    <a:pt x="9" y="125"/>
                  </a:moveTo>
                  <a:cubicBezTo>
                    <a:pt x="6" y="125"/>
                    <a:pt x="4" y="123"/>
                    <a:pt x="4" y="120"/>
                  </a:cubicBezTo>
                  <a:cubicBezTo>
                    <a:pt x="4" y="117"/>
                    <a:pt x="6" y="115"/>
                    <a:pt x="9" y="115"/>
                  </a:cubicBezTo>
                  <a:cubicBezTo>
                    <a:pt x="12" y="115"/>
                    <a:pt x="14" y="117"/>
                    <a:pt x="14" y="120"/>
                  </a:cubicBezTo>
                  <a:cubicBezTo>
                    <a:pt x="14" y="123"/>
                    <a:pt x="12" y="125"/>
                    <a:pt x="9" y="125"/>
                  </a:cubicBezTo>
                  <a:moveTo>
                    <a:pt x="9" y="107"/>
                  </a:moveTo>
                  <a:cubicBezTo>
                    <a:pt x="6" y="107"/>
                    <a:pt x="4" y="104"/>
                    <a:pt x="4" y="102"/>
                  </a:cubicBezTo>
                  <a:cubicBezTo>
                    <a:pt x="4" y="99"/>
                    <a:pt x="6" y="97"/>
                    <a:pt x="9" y="97"/>
                  </a:cubicBezTo>
                  <a:cubicBezTo>
                    <a:pt x="12" y="97"/>
                    <a:pt x="14" y="99"/>
                    <a:pt x="14" y="102"/>
                  </a:cubicBezTo>
                  <a:cubicBezTo>
                    <a:pt x="14" y="104"/>
                    <a:pt x="12" y="107"/>
                    <a:pt x="9" y="107"/>
                  </a:cubicBezTo>
                  <a:moveTo>
                    <a:pt x="21" y="85"/>
                  </a:moveTo>
                  <a:cubicBezTo>
                    <a:pt x="21" y="79"/>
                    <a:pt x="21" y="79"/>
                    <a:pt x="21" y="79"/>
                  </a:cubicBezTo>
                  <a:cubicBezTo>
                    <a:pt x="50" y="79"/>
                    <a:pt x="50" y="79"/>
                    <a:pt x="50" y="79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21" y="85"/>
                    <a:pt x="21" y="85"/>
                    <a:pt x="21" y="85"/>
                  </a:cubicBezTo>
                  <a:moveTo>
                    <a:pt x="51" y="0"/>
                  </a:moveTo>
                  <a:cubicBezTo>
                    <a:pt x="24" y="0"/>
                    <a:pt x="24" y="0"/>
                    <a:pt x="24" y="0"/>
                  </a:cubicBezTo>
                  <a:cubicBezTo>
                    <a:pt x="40" y="28"/>
                    <a:pt x="40" y="28"/>
                    <a:pt x="40" y="28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8" y="47"/>
                    <a:pt x="38" y="47"/>
                    <a:pt x="38" y="47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49" y="149"/>
                    <a:pt x="49" y="149"/>
                    <a:pt x="49" y="149"/>
                  </a:cubicBezTo>
                  <a:cubicBezTo>
                    <a:pt x="52" y="90"/>
                    <a:pt x="52" y="90"/>
                    <a:pt x="52" y="90"/>
                  </a:cubicBezTo>
                  <a:cubicBezTo>
                    <a:pt x="55" y="149"/>
                    <a:pt x="55" y="149"/>
                    <a:pt x="55" y="149"/>
                  </a:cubicBezTo>
                  <a:cubicBezTo>
                    <a:pt x="102" y="149"/>
                    <a:pt x="102" y="149"/>
                    <a:pt x="102" y="149"/>
                  </a:cubicBezTo>
                  <a:cubicBezTo>
                    <a:pt x="99" y="54"/>
                    <a:pt x="99" y="54"/>
                    <a:pt x="99" y="54"/>
                  </a:cubicBezTo>
                  <a:cubicBezTo>
                    <a:pt x="99" y="54"/>
                    <a:pt x="99" y="54"/>
                    <a:pt x="99" y="54"/>
                  </a:cubicBezTo>
                  <a:cubicBezTo>
                    <a:pt x="99" y="54"/>
                    <a:pt x="99" y="54"/>
                    <a:pt x="99" y="54"/>
                  </a:cubicBezTo>
                  <a:cubicBezTo>
                    <a:pt x="99" y="54"/>
                    <a:pt x="99" y="54"/>
                    <a:pt x="99" y="54"/>
                  </a:cubicBezTo>
                  <a:cubicBezTo>
                    <a:pt x="99" y="54"/>
                    <a:pt x="99" y="54"/>
                    <a:pt x="99" y="54"/>
                  </a:cubicBezTo>
                  <a:cubicBezTo>
                    <a:pt x="99" y="54"/>
                    <a:pt x="99" y="54"/>
                    <a:pt x="99" y="54"/>
                  </a:cubicBezTo>
                  <a:cubicBezTo>
                    <a:pt x="99" y="54"/>
                    <a:pt x="99" y="54"/>
                    <a:pt x="99" y="54"/>
                  </a:cubicBezTo>
                  <a:cubicBezTo>
                    <a:pt x="99" y="54"/>
                    <a:pt x="99" y="54"/>
                    <a:pt x="99" y="54"/>
                  </a:cubicBezTo>
                  <a:cubicBezTo>
                    <a:pt x="99" y="46"/>
                    <a:pt x="97" y="38"/>
                    <a:pt x="93" y="30"/>
                  </a:cubicBezTo>
                  <a:cubicBezTo>
                    <a:pt x="93" y="30"/>
                    <a:pt x="93" y="30"/>
                    <a:pt x="93" y="30"/>
                  </a:cubicBezTo>
                  <a:cubicBezTo>
                    <a:pt x="88" y="21"/>
                    <a:pt x="81" y="13"/>
                    <a:pt x="73" y="7"/>
                  </a:cubicBezTo>
                  <a:cubicBezTo>
                    <a:pt x="73" y="7"/>
                    <a:pt x="73" y="7"/>
                    <a:pt x="72" y="7"/>
                  </a:cubicBezTo>
                  <a:cubicBezTo>
                    <a:pt x="66" y="3"/>
                    <a:pt x="59" y="0"/>
                    <a:pt x="52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52" y="0"/>
                    <a:pt x="51" y="0"/>
                    <a:pt x="51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1" y="0"/>
                    <a:pt x="51" y="0"/>
                    <a:pt x="51" y="0"/>
                  </a:cubicBezTo>
                </a:path>
              </a:pathLst>
            </a:custGeom>
            <a:solidFill>
              <a:srgbClr val="21AB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23" name="iŝļïḓe">
              <a:extLst>
                <a:ext uri="{FF2B5EF4-FFF2-40B4-BE49-F238E27FC236}">
                  <a16:creationId xmlns:a16="http://schemas.microsoft.com/office/drawing/2014/main" id="{8FEEA9C7-3203-40F9-B0C6-211BDBC1AFD9}"/>
                </a:ext>
              </a:extLst>
            </p:cNvPr>
            <p:cNvSpPr/>
            <p:nvPr/>
          </p:nvSpPr>
          <p:spPr bwMode="auto">
            <a:xfrm>
              <a:off x="6175531" y="5093486"/>
              <a:ext cx="145238" cy="145238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24" name="iṣlïďè">
              <a:extLst>
                <a:ext uri="{FF2B5EF4-FFF2-40B4-BE49-F238E27FC236}">
                  <a16:creationId xmlns:a16="http://schemas.microsoft.com/office/drawing/2014/main" id="{FDDEBBB6-C62C-4AAA-88B3-BF29D73832EA}"/>
                </a:ext>
              </a:extLst>
            </p:cNvPr>
            <p:cNvSpPr/>
            <p:nvPr/>
          </p:nvSpPr>
          <p:spPr bwMode="auto">
            <a:xfrm>
              <a:off x="6175531" y="5356293"/>
              <a:ext cx="145238" cy="13832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25" name="isḷíďê">
              <a:extLst>
                <a:ext uri="{FF2B5EF4-FFF2-40B4-BE49-F238E27FC236}">
                  <a16:creationId xmlns:a16="http://schemas.microsoft.com/office/drawing/2014/main" id="{1C28C669-897A-49DE-AD16-9E9B896182BD}"/>
                </a:ext>
              </a:extLst>
            </p:cNvPr>
            <p:cNvSpPr/>
            <p:nvPr/>
          </p:nvSpPr>
          <p:spPr bwMode="auto">
            <a:xfrm>
              <a:off x="6175531" y="5612183"/>
              <a:ext cx="145238" cy="145238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26" name="íṧľiḍé">
              <a:extLst>
                <a:ext uri="{FF2B5EF4-FFF2-40B4-BE49-F238E27FC236}">
                  <a16:creationId xmlns:a16="http://schemas.microsoft.com/office/drawing/2014/main" id="{743B1D9A-3D81-453C-A196-F5FC7E88387B}"/>
                </a:ext>
              </a:extLst>
            </p:cNvPr>
            <p:cNvSpPr/>
            <p:nvPr/>
          </p:nvSpPr>
          <p:spPr bwMode="auto">
            <a:xfrm>
              <a:off x="6085625" y="4851424"/>
              <a:ext cx="34582" cy="988989"/>
            </a:xfrm>
            <a:custGeom>
              <a:avLst/>
              <a:gdLst>
                <a:gd name="T0" fmla="*/ 5 w 5"/>
                <a:gd name="T1" fmla="*/ 0 h 143"/>
                <a:gd name="T2" fmla="*/ 0 w 5"/>
                <a:gd name="T3" fmla="*/ 2 h 143"/>
                <a:gd name="T4" fmla="*/ 0 w 5"/>
                <a:gd name="T5" fmla="*/ 4 h 143"/>
                <a:gd name="T6" fmla="*/ 0 w 5"/>
                <a:gd name="T7" fmla="*/ 4 h 143"/>
                <a:gd name="T8" fmla="*/ 0 w 5"/>
                <a:gd name="T9" fmla="*/ 4 h 143"/>
                <a:gd name="T10" fmla="*/ 0 w 5"/>
                <a:gd name="T11" fmla="*/ 143 h 143"/>
                <a:gd name="T12" fmla="*/ 5 w 5"/>
                <a:gd name="T13" fmla="*/ 143 h 143"/>
                <a:gd name="T14" fmla="*/ 5 w 5"/>
                <a:gd name="T15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143">
                  <a:moveTo>
                    <a:pt x="5" y="0"/>
                  </a:move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143"/>
                  </a:lnTo>
                  <a:lnTo>
                    <a:pt x="5" y="143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27" name="iṧḻîḓe">
              <a:extLst>
                <a:ext uri="{FF2B5EF4-FFF2-40B4-BE49-F238E27FC236}">
                  <a16:creationId xmlns:a16="http://schemas.microsoft.com/office/drawing/2014/main" id="{DB2921A4-8C7E-4AC2-BC8C-391AF0AB99B1}"/>
                </a:ext>
              </a:extLst>
            </p:cNvPr>
            <p:cNvSpPr/>
            <p:nvPr/>
          </p:nvSpPr>
          <p:spPr bwMode="auto">
            <a:xfrm>
              <a:off x="6085625" y="4851424"/>
              <a:ext cx="34582" cy="988989"/>
            </a:xfrm>
            <a:custGeom>
              <a:avLst/>
              <a:gdLst>
                <a:gd name="T0" fmla="*/ 5 w 5"/>
                <a:gd name="T1" fmla="*/ 0 h 143"/>
                <a:gd name="T2" fmla="*/ 0 w 5"/>
                <a:gd name="T3" fmla="*/ 2 h 143"/>
                <a:gd name="T4" fmla="*/ 0 w 5"/>
                <a:gd name="T5" fmla="*/ 4 h 143"/>
                <a:gd name="T6" fmla="*/ 0 w 5"/>
                <a:gd name="T7" fmla="*/ 4 h 143"/>
                <a:gd name="T8" fmla="*/ 0 w 5"/>
                <a:gd name="T9" fmla="*/ 4 h 143"/>
                <a:gd name="T10" fmla="*/ 0 w 5"/>
                <a:gd name="T11" fmla="*/ 143 h 143"/>
                <a:gd name="T12" fmla="*/ 5 w 5"/>
                <a:gd name="T13" fmla="*/ 143 h 143"/>
                <a:gd name="T14" fmla="*/ 5 w 5"/>
                <a:gd name="T15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143">
                  <a:moveTo>
                    <a:pt x="5" y="0"/>
                  </a:move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143"/>
                  </a:lnTo>
                  <a:lnTo>
                    <a:pt x="5" y="143"/>
                  </a:lnTo>
                  <a:lnTo>
                    <a:pt x="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28" name="íṥļíḑê">
              <a:extLst>
                <a:ext uri="{FF2B5EF4-FFF2-40B4-BE49-F238E27FC236}">
                  <a16:creationId xmlns:a16="http://schemas.microsoft.com/office/drawing/2014/main" id="{913AF0B8-CA9B-43DD-A250-58A0CB315F81}"/>
                </a:ext>
              </a:extLst>
            </p:cNvPr>
            <p:cNvSpPr/>
            <p:nvPr/>
          </p:nvSpPr>
          <p:spPr bwMode="auto">
            <a:xfrm>
              <a:off x="6825634" y="4996662"/>
              <a:ext cx="82992" cy="843751"/>
            </a:xfrm>
            <a:custGeom>
              <a:avLst/>
              <a:gdLst>
                <a:gd name="T0" fmla="*/ 6 w 12"/>
                <a:gd name="T1" fmla="*/ 0 h 122"/>
                <a:gd name="T2" fmla="*/ 0 w 12"/>
                <a:gd name="T3" fmla="*/ 122 h 122"/>
                <a:gd name="T4" fmla="*/ 12 w 12"/>
                <a:gd name="T5" fmla="*/ 122 h 122"/>
                <a:gd name="T6" fmla="*/ 6 w 12"/>
                <a:gd name="T7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22">
                  <a:moveTo>
                    <a:pt x="6" y="0"/>
                  </a:moveTo>
                  <a:lnTo>
                    <a:pt x="0" y="122"/>
                  </a:lnTo>
                  <a:lnTo>
                    <a:pt x="12" y="122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92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29" name="îSľíḑe">
              <a:extLst>
                <a:ext uri="{FF2B5EF4-FFF2-40B4-BE49-F238E27FC236}">
                  <a16:creationId xmlns:a16="http://schemas.microsoft.com/office/drawing/2014/main" id="{64F328A4-563C-40F5-A546-E479EF9E9EB2}"/>
                </a:ext>
              </a:extLst>
            </p:cNvPr>
            <p:cNvSpPr/>
            <p:nvPr/>
          </p:nvSpPr>
          <p:spPr bwMode="auto">
            <a:xfrm>
              <a:off x="6825634" y="4996662"/>
              <a:ext cx="82992" cy="843751"/>
            </a:xfrm>
            <a:custGeom>
              <a:avLst/>
              <a:gdLst>
                <a:gd name="T0" fmla="*/ 6 w 12"/>
                <a:gd name="T1" fmla="*/ 0 h 122"/>
                <a:gd name="T2" fmla="*/ 0 w 12"/>
                <a:gd name="T3" fmla="*/ 122 h 122"/>
                <a:gd name="T4" fmla="*/ 12 w 12"/>
                <a:gd name="T5" fmla="*/ 122 h 122"/>
                <a:gd name="T6" fmla="*/ 6 w 12"/>
                <a:gd name="T7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22">
                  <a:moveTo>
                    <a:pt x="6" y="0"/>
                  </a:moveTo>
                  <a:lnTo>
                    <a:pt x="0" y="122"/>
                  </a:lnTo>
                  <a:lnTo>
                    <a:pt x="12" y="122"/>
                  </a:lnTo>
                  <a:lnTo>
                    <a:pt x="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0" name="íŝlíḓé">
              <a:extLst>
                <a:ext uri="{FF2B5EF4-FFF2-40B4-BE49-F238E27FC236}">
                  <a16:creationId xmlns:a16="http://schemas.microsoft.com/office/drawing/2014/main" id="{D7FCD866-DFE9-45F6-BAD6-BA3AD2202D34}"/>
                </a:ext>
              </a:extLst>
            </p:cNvPr>
            <p:cNvSpPr/>
            <p:nvPr/>
          </p:nvSpPr>
          <p:spPr bwMode="auto">
            <a:xfrm>
              <a:off x="6085625" y="4865256"/>
              <a:ext cx="6918" cy="13832"/>
            </a:xfrm>
            <a:prstGeom prst="rect">
              <a:avLst/>
            </a:pr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1" name="ïs1ïḑê">
              <a:extLst>
                <a:ext uri="{FF2B5EF4-FFF2-40B4-BE49-F238E27FC236}">
                  <a16:creationId xmlns:a16="http://schemas.microsoft.com/office/drawing/2014/main" id="{F4A3F9F0-5F73-4D48-96FB-9084C65823AF}"/>
                </a:ext>
              </a:extLst>
            </p:cNvPr>
            <p:cNvSpPr/>
            <p:nvPr/>
          </p:nvSpPr>
          <p:spPr bwMode="auto">
            <a:xfrm>
              <a:off x="6085625" y="4865256"/>
              <a:ext cx="0" cy="13832"/>
            </a:xfrm>
            <a:custGeom>
              <a:avLst/>
              <a:gdLst>
                <a:gd name="T0" fmla="*/ 0 h 2"/>
                <a:gd name="T1" fmla="*/ 2 h 2"/>
                <a:gd name="T2" fmla="*/ 2 h 2"/>
                <a:gd name="T3" fmla="*/ 0 h 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2" name="ïsliďê">
              <a:extLst>
                <a:ext uri="{FF2B5EF4-FFF2-40B4-BE49-F238E27FC236}">
                  <a16:creationId xmlns:a16="http://schemas.microsoft.com/office/drawing/2014/main" id="{8ADD272E-EA1E-4B21-931C-05CBE97682F5}"/>
                </a:ext>
              </a:extLst>
            </p:cNvPr>
            <p:cNvSpPr/>
            <p:nvPr/>
          </p:nvSpPr>
          <p:spPr bwMode="auto">
            <a:xfrm>
              <a:off x="6085625" y="3703369"/>
              <a:ext cx="608608" cy="1175719"/>
            </a:xfrm>
            <a:custGeom>
              <a:avLst/>
              <a:gdLst>
                <a:gd name="T0" fmla="*/ 20 w 42"/>
                <a:gd name="T1" fmla="*/ 0 h 82"/>
                <a:gd name="T2" fmla="*/ 20 w 42"/>
                <a:gd name="T3" fmla="*/ 3 h 82"/>
                <a:gd name="T4" fmla="*/ 0 w 42"/>
                <a:gd name="T5" fmla="*/ 69 h 82"/>
                <a:gd name="T6" fmla="*/ 0 w 42"/>
                <a:gd name="T7" fmla="*/ 69 h 82"/>
                <a:gd name="T8" fmla="*/ 0 w 42"/>
                <a:gd name="T9" fmla="*/ 82 h 82"/>
                <a:gd name="T10" fmla="*/ 0 w 42"/>
                <a:gd name="T11" fmla="*/ 82 h 82"/>
                <a:gd name="T12" fmla="*/ 0 w 42"/>
                <a:gd name="T13" fmla="*/ 81 h 82"/>
                <a:gd name="T14" fmla="*/ 2 w 42"/>
                <a:gd name="T15" fmla="*/ 80 h 82"/>
                <a:gd name="T16" fmla="*/ 40 w 42"/>
                <a:gd name="T17" fmla="*/ 47 h 82"/>
                <a:gd name="T18" fmla="*/ 31 w 42"/>
                <a:gd name="T19" fmla="*/ 42 h 82"/>
                <a:gd name="T20" fmla="*/ 42 w 42"/>
                <a:gd name="T21" fmla="*/ 28 h 82"/>
                <a:gd name="T22" fmla="*/ 26 w 42"/>
                <a:gd name="T23" fmla="*/ 0 h 82"/>
                <a:gd name="T24" fmla="*/ 26 w 42"/>
                <a:gd name="T25" fmla="*/ 0 h 82"/>
                <a:gd name="T26" fmla="*/ 21 w 42"/>
                <a:gd name="T27" fmla="*/ 0 h 82"/>
                <a:gd name="T28" fmla="*/ 21 w 42"/>
                <a:gd name="T29" fmla="*/ 0 h 82"/>
                <a:gd name="T30" fmla="*/ 20 w 42"/>
                <a:gd name="T31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2" h="82">
                  <a:moveTo>
                    <a:pt x="20" y="0"/>
                  </a:moveTo>
                  <a:cubicBezTo>
                    <a:pt x="20" y="1"/>
                    <a:pt x="20" y="2"/>
                    <a:pt x="20" y="3"/>
                  </a:cubicBezTo>
                  <a:cubicBezTo>
                    <a:pt x="20" y="44"/>
                    <a:pt x="2" y="67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2" y="80"/>
                    <a:pt x="2" y="80"/>
                    <a:pt x="2" y="80"/>
                  </a:cubicBezTo>
                  <a:cubicBezTo>
                    <a:pt x="40" y="47"/>
                    <a:pt x="40" y="47"/>
                    <a:pt x="40" y="47"/>
                  </a:cubicBezTo>
                  <a:cubicBezTo>
                    <a:pt x="31" y="42"/>
                    <a:pt x="31" y="42"/>
                    <a:pt x="31" y="42"/>
                  </a:cubicBezTo>
                  <a:cubicBezTo>
                    <a:pt x="42" y="28"/>
                    <a:pt x="42" y="28"/>
                    <a:pt x="42" y="28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0"/>
                    <a:pt x="22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0" y="0"/>
                    <a:pt x="20" y="0"/>
                    <a:pt x="20" y="0"/>
                  </a:cubicBezTo>
                </a:path>
              </a:pathLst>
            </a:cu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3" name="íṡḷiḍè">
              <a:extLst>
                <a:ext uri="{FF2B5EF4-FFF2-40B4-BE49-F238E27FC236}">
                  <a16:creationId xmlns:a16="http://schemas.microsoft.com/office/drawing/2014/main" id="{9294E336-0827-4263-A2E3-20F81A4CF24F}"/>
                </a:ext>
              </a:extLst>
            </p:cNvPr>
            <p:cNvSpPr/>
            <p:nvPr/>
          </p:nvSpPr>
          <p:spPr bwMode="auto">
            <a:xfrm>
              <a:off x="6963954" y="1690817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5555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4" name="îšļïḓê">
              <a:extLst>
                <a:ext uri="{FF2B5EF4-FFF2-40B4-BE49-F238E27FC236}">
                  <a16:creationId xmlns:a16="http://schemas.microsoft.com/office/drawing/2014/main" id="{51E28F0A-2311-41C9-8A6D-CD9692CB7630}"/>
                </a:ext>
              </a:extLst>
            </p:cNvPr>
            <p:cNvSpPr/>
            <p:nvPr/>
          </p:nvSpPr>
          <p:spPr bwMode="auto">
            <a:xfrm>
              <a:off x="6417593" y="4837592"/>
              <a:ext cx="421878" cy="82992"/>
            </a:xfrm>
            <a:prstGeom prst="rect">
              <a:avLst/>
            </a:pr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5" name="íslíďê">
              <a:extLst>
                <a:ext uri="{FF2B5EF4-FFF2-40B4-BE49-F238E27FC236}">
                  <a16:creationId xmlns:a16="http://schemas.microsoft.com/office/drawing/2014/main" id="{7172CE23-8F9E-4391-9128-4678A5D51FBE}"/>
                </a:ext>
              </a:extLst>
            </p:cNvPr>
            <p:cNvSpPr/>
            <p:nvPr/>
          </p:nvSpPr>
          <p:spPr bwMode="auto">
            <a:xfrm>
              <a:off x="6417593" y="4837592"/>
              <a:ext cx="421878" cy="82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</p:grpSp>
      <p:cxnSp>
        <p:nvCxnSpPr>
          <p:cNvPr id="137" name="直接连接符 136">
            <a:extLst>
              <a:ext uri="{FF2B5EF4-FFF2-40B4-BE49-F238E27FC236}">
                <a16:creationId xmlns:a16="http://schemas.microsoft.com/office/drawing/2014/main" id="{0AF6E0BE-5F10-408F-ADBA-B70D3FB4F457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6095206" y="1028700"/>
            <a:ext cx="0" cy="5211763"/>
          </a:xfrm>
          <a:prstGeom prst="line">
            <a:avLst/>
          </a:prstGeom>
          <a:ln w="2540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660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5E001BF1-E0C7-486E-991B-A7950C67E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8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91FFC001-9D49-4B63-BD72-826094675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语言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15880DEE-A18D-498A-A8BE-B3DF0675E64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真的很好使吗？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602317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5E001BF1-E0C7-486E-991B-A7950C67E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9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91FFC001-9D49-4B63-BD72-826094675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语言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15880DEE-A18D-498A-A8BE-B3DF0675E64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人类为啥会进化出来语言？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4161246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 TOOLS.GUIDESSETTING" val="{&quot;Id&quot;:&quot;2d4375ee-8516-45e0-8956-45702a61a9b6&quot;,&quot;Name&quot;:&quot;iSlide&quot;,&quot;HeaderHeight&quot;:15.0,&quot;FooterHeight&quot;:9.0000000000000036,&quot;SideMargin&quot;:5.4999999999999982,&quot;TopMargin&quot;:0.0,&quot;BottomMargin&quot;:0.0,&quot;IntervalMargin&quot;:1.3999999999999997}"/>
  <p:tag name="ISLIDE.GUIDESSETTING" val="{&quot;Id&quot;:&quot;GuidesStyle_Normal&quot;,&quot;Name&quot;:&quot;正常&quot;,&quot;HeaderHeight&quot;:15.0,&quot;FooterHeight&quot;:9.0,&quot;SideMargin&quot;:5.5,&quot;TopMargin&quot;:0.0,&quot;BottomMargin&quot;:0.0,&quot;IntervalMargin&quot;:1.5}"/>
  <p:tag name="THINKCELLUNDODONOTDELETE" val="0"/>
  <p:tag name="ISLIDE.THEME" val="#36067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VECTOR" val="2391605e-c1ec-4f33-ac73-081b407e332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  <p:tag name="ISLIDE.VECTOR" val="#189924;#251030;#189924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VECTOR" val="2391605e-c1ec-4f33-ac73-081b407e332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  <p:tag name="ISLIDE.VECTOR" val="#189924;#251030;#189924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  <p:tag name="ISLIDE.VECTOR" val="#189924;#251030;#189924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  <p:tag name="ISLIDE.VECTOR" val="#189924;#251030;#189924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VECTOR" val="2391605e-c1ec-4f33-ac73-081b407e332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  <p:tag name="ISLIDE.VECTOR" val="#189924;#251030;#189924;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VECTOR" val="2391605e-c1ec-4f33-ac73-081b407e332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  <p:tag name="ISLIDE.VECTOR" val="#189923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Smkff3fSzGMOuItfjj3F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VECTOR" val="727deaf6-57e5-48eb-821a-2a5155a50eaf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6S0wzOvQ8a50SA42PUNR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  <p:tag name="ISLIDE.VECTOR" val="#189924;#251030;#189924;"/>
</p:tagLst>
</file>

<file path=ppt/theme/theme1.xml><?xml version="1.0" encoding="utf-8"?>
<a:theme xmlns:a="http://schemas.openxmlformats.org/drawingml/2006/main" name="主题5">
  <a:themeElements>
    <a:clrScheme name="房利美">
      <a:dk1>
        <a:srgbClr val="000000"/>
      </a:dk1>
      <a:lt1>
        <a:srgbClr val="FFFFFF"/>
      </a:lt1>
      <a:dk2>
        <a:srgbClr val="768394"/>
      </a:dk2>
      <a:lt2>
        <a:srgbClr val="F0F0F0"/>
      </a:lt2>
      <a:accent1>
        <a:srgbClr val="045BC4"/>
      </a:accent1>
      <a:accent2>
        <a:srgbClr val="14A9B7"/>
      </a:accent2>
      <a:accent3>
        <a:srgbClr val="03AEE2"/>
      </a:accent3>
      <a:accent4>
        <a:srgbClr val="0081D8"/>
      </a:accent4>
      <a:accent5>
        <a:srgbClr val="1E7D86"/>
      </a:accent5>
      <a:accent6>
        <a:srgbClr val="185E8E"/>
      </a:accent6>
      <a:hlink>
        <a:srgbClr val="0068B2"/>
      </a:hlink>
      <a:folHlink>
        <a:srgbClr val="BFBFBF"/>
      </a:folHlink>
    </a:clrScheme>
    <a:fontScheme name="Temp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主题5" id="{B8EDB911-D765-4A7B-BBC7-40DBB672FBA6}" vid="{AECAB1C0-5DF6-436C-85E8-20094DBE11C0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045BC4"/>
    </a:accent1>
    <a:accent2>
      <a:srgbClr val="14A9B7"/>
    </a:accent2>
    <a:accent3>
      <a:srgbClr val="03AEE2"/>
    </a:accent3>
    <a:accent4>
      <a:srgbClr val="0081D8"/>
    </a:accent4>
    <a:accent5>
      <a:srgbClr val="1E7D86"/>
    </a:accent5>
    <a:accent6>
      <a:srgbClr val="185E8E"/>
    </a:accent6>
    <a:hlink>
      <a:srgbClr val="0068B2"/>
    </a:hlink>
    <a:folHlink>
      <a:srgbClr val="BFBFBF"/>
    </a:folHlink>
  </a:clrScheme>
</a:themeOverride>
</file>

<file path=ppt/theme/themeOverride2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045BC4"/>
    </a:accent1>
    <a:accent2>
      <a:srgbClr val="14A9B7"/>
    </a:accent2>
    <a:accent3>
      <a:srgbClr val="03AEE2"/>
    </a:accent3>
    <a:accent4>
      <a:srgbClr val="0081D8"/>
    </a:accent4>
    <a:accent5>
      <a:srgbClr val="1E7D86"/>
    </a:accent5>
    <a:accent6>
      <a:srgbClr val="185E8E"/>
    </a:accent6>
    <a:hlink>
      <a:srgbClr val="0068B2"/>
    </a:hlink>
    <a:folHlink>
      <a:srgbClr val="BFBFB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iSlide</Template>
  <TotalTime>158</TotalTime>
  <Words>446</Words>
  <Application>Microsoft Office PowerPoint</Application>
  <PresentationFormat>宽屏</PresentationFormat>
  <Paragraphs>108</Paragraphs>
  <Slides>19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7" baseType="lpstr">
      <vt:lpstr>等线</vt:lpstr>
      <vt:lpstr>宋体</vt:lpstr>
      <vt:lpstr>微软雅黑</vt:lpstr>
      <vt:lpstr>Arial</vt:lpstr>
      <vt:lpstr>Calibri</vt:lpstr>
      <vt:lpstr>Impact</vt:lpstr>
      <vt:lpstr>主题5</vt:lpstr>
      <vt:lpstr>think-cell Slide</vt:lpstr>
      <vt:lpstr>在家里是怎样吵起来的 </vt:lpstr>
      <vt:lpstr>关于人类的智慧</vt:lpstr>
      <vt:lpstr>关于人类的智慧</vt:lpstr>
      <vt:lpstr>关于人类的智慧</vt:lpstr>
      <vt:lpstr>关于人类的智慧</vt:lpstr>
      <vt:lpstr>每个人对其他人来说都是一个黑箱</vt:lpstr>
      <vt:lpstr>语言的存在略微改善一点状况，也许？</vt:lpstr>
      <vt:lpstr>语言</vt:lpstr>
      <vt:lpstr>语言</vt:lpstr>
      <vt:lpstr>人类的语言功能的固有优先级</vt:lpstr>
      <vt:lpstr>在古代</vt:lpstr>
      <vt:lpstr>而现代经常是……</vt:lpstr>
      <vt:lpstr>经过语言黑箱的过滤……</vt:lpstr>
      <vt:lpstr>人类的思维还会再次过滤……</vt:lpstr>
      <vt:lpstr>上面说的还不是最糟糕的</vt:lpstr>
      <vt:lpstr>PowerPoint 演示文稿</vt:lpstr>
      <vt:lpstr>那为啥跟家属以外的人就不会这样吵呢？</vt:lpstr>
      <vt:lpstr>人类就没有办法了么？</vt:lpstr>
      <vt:lpstr>就这些了</vt:lpstr>
    </vt:vector>
  </TitlesOfParts>
  <Manager>iSlide</Manager>
  <Company>iSlide</Company>
  <LinksUpToDate>false</LinksUpToDate>
  <SharedDoc>false</SharedDoc>
  <HyperlinkBase>https://www.islide.cc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iSlide</dc:creator>
  <cp:lastModifiedBy>魏然</cp:lastModifiedBy>
  <cp:revision>14</cp:revision>
  <cp:lastPrinted>2020-02-04T16:00:00Z</cp:lastPrinted>
  <dcterms:created xsi:type="dcterms:W3CDTF">2020-02-04T16:00:00Z</dcterms:created>
  <dcterms:modified xsi:type="dcterms:W3CDTF">2020-03-10T08:15:33Z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lide.Theme">
    <vt:lpwstr>48706f29-9ca0-418e-876d-de7b156ca083</vt:lpwstr>
  </property>
</Properties>
</file>